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customXml/itemProps1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authors.xml" ContentType="application/vnd.ms-powerpoint.authors+xml"/>
  <Override PartName="/ppt/changesInfos/changesInfo1.xml" ContentType="application/vnd.ms-powerpoint.changesinfo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embeddings/oleObject1.bin" ContentType="application/vnd.openxmlformats-officedocument.oleObject"/>
  <Override PartName="/ppt/embeddings/oleObject10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handoutMasters/handoutMaster1.xml" ContentType="application/vnd.openxmlformats-officedocument.presentationml.handoutMaster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</Types>
</file>

<file path=_rels/.rels><?xml version='1.0' encoding='UTF-8' standalone='yes'?>
<Relationships xmlns="http://schemas.openxmlformats.org/package/2006/relationships"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Relationship Id="rId3" Type="http://schemas.openxmlformats.org/package/2006/relationships/metadata/thumbnail" Target="docProps/thumbnail.jpeg"/><Relationship Id="rId4" Type="http://schemas.openxmlformats.org/package/2006/relationships/metadata/core-properties" Target="docProps/core.xml"/><Relationship Id="rId5" Type="http://schemas.openxmlformats.org/officeDocument/2006/relationships/extended-properties" Target="docProps/app.xml"/><Relationship Id="rId6" Type="http://schemas.openxmlformats.org/officeDocument/2006/relationships/custom-properties" Target="docProps/custom.xml"/><Relationship Id="rId7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3" r:id="rId52"/>
    <p:sldMasterId id="2147483798" r:id="rId53"/>
    <p:sldMasterId id="2147483818" r:id="rId54"/>
    <p:sldMasterId id="2147483842" r:id="rId55"/>
  </p:sldMasterIdLst>
  <p:notesMasterIdLst>
    <p:notesMasterId r:id="rId65"/>
  </p:notesMasterIdLst>
  <p:handoutMasterIdLst>
    <p:handoutMasterId r:id="rId66"/>
  </p:handoutMasterIdLst>
  <p:sldIdLst>
    <p:sldId id="258" r:id="rId56"/>
    <p:sldId id="265" r:id="rId57"/>
    <p:sldId id="2147483513" r:id="rId58"/>
    <p:sldId id="288" r:id="rId59"/>
    <p:sldId id="289" r:id="rId60"/>
    <p:sldId id="2147483512" r:id="rId61"/>
    <p:sldId id="301" r:id="rId62"/>
    <p:sldId id="2147483514" r:id="rId63"/>
    <p:sldId id="2147483511" r:id="rId64"/>
  </p:sldIdLst>
  <p:sldSz cx="12195175" cy="6858000"/>
  <p:notesSz cx="6858000" cy="9144000"/>
  <p:embeddedFontLst>
    <p:embeddedFont>
      <p:font typeface="72" panose="020B0604020202020204" pitchFamily="34" charset="0"/>
      <p:regular r:id="rId67"/>
      <p:bold r:id="rId68"/>
      <p:italic r:id="rId69"/>
      <p:boldItalic r:id="rId70"/>
    </p:embeddedFont>
    <p:embeddedFont>
      <p:font typeface="72 Brand" panose="020B0504030603020204" pitchFamily="34" charset="0"/>
      <p:regular r:id="rId71"/>
      <p:bold r:id="rId72"/>
      <p:italic r:id="rId73"/>
      <p:boldItalic r:id="rId74"/>
    </p:embeddedFont>
    <p:embeddedFont>
      <p:font typeface="72 Brand Medium" panose="020B0604030603020204" pitchFamily="34" charset="0"/>
      <p:regular r:id="rId75"/>
      <p:bold r:id="rId76"/>
      <p:italic r:id="rId77"/>
      <p:boldItalic r:id="rId78"/>
    </p:embeddedFont>
    <p:embeddedFont>
      <p:font typeface="Arial Unicode MS" panose="020B0604020202020204" pitchFamily="34" charset="-128"/>
      <p:regular r:id="rId79"/>
      <p:bold r:id="rId80"/>
    </p:embeddedFont>
    <p:embeddedFont>
      <p:font typeface="Consolas" panose="020B0609020204030204" pitchFamily="49" charset="0"/>
      <p:regular r:id="rId81"/>
      <p:bold r:id="rId82"/>
      <p:italic r:id="rId83"/>
      <p:boldItalic r:id="rId84"/>
    </p:embeddedFont>
    <p:embeddedFont>
      <p:font typeface="Graphik Light" panose="020F0502020204030204" pitchFamily="34" charset="0"/>
      <p:regular r:id="rId85"/>
      <p:bold r:id="rId86"/>
      <p:italic r:id="rId87"/>
      <p:boldItalic r:id="rId88"/>
    </p:embeddedFont>
    <p:embeddedFont>
      <p:font typeface="Roboto" panose="02000000000000000000" pitchFamily="2" charset="0"/>
      <p:regular r:id="rId89"/>
      <p:bold r:id="rId90"/>
      <p:italic r:id="rId91"/>
      <p:boldItalic r:id="rId92"/>
    </p:embeddedFont>
    <p:embeddedFont>
      <p:font typeface="Segoe UI" panose="020B0502040204020203" pitchFamily="34" charset="0"/>
      <p:regular r:id="rId93"/>
      <p:bold r:id="rId94"/>
      <p:italic r:id="rId95"/>
      <p:boldItalic r:id="rId96"/>
    </p:embeddedFont>
  </p:embeddedFontLst>
  <p:custDataLst>
    <p:tags r:id="rId97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F345AA-434C-4AE3-8047-A5FD22E5BA38}">
          <p14:sldIdLst>
            <p14:sldId id="258"/>
            <p14:sldId id="265"/>
            <p14:sldId id="2147483513"/>
            <p14:sldId id="288"/>
            <p14:sldId id="289"/>
            <p14:sldId id="2147483512"/>
            <p14:sldId id="301"/>
            <p14:sldId id="2147483514"/>
            <p14:sldId id="2147483511"/>
          </p14:sldIdLst>
        </p14:section>
      </p14:sectionLst>
    </p:ex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1D1AFF31-7A2F-128D-BB47-3B1D50ABF410}" name="Sitzenstuhl, Julia" initials="JS" userId="S::julia.sitzenstuhl@accenture.com::0ecde564-4e43-4376-b71c-fef783b14573" providerId="AD"/>
  <p188:author id="{5129F76E-7BDB-74C5-467E-3477AD327EEC}" name="Tristan Reeve" initials="TR" userId="Tristan Reeve" providerId="None"/>
  <p188:author id="{AE91D871-059B-A3C9-649E-875E3021D821}" name="Singh, Nitin" initials="" userId="S::nitin.singh03@sap.com::0349d0f7-6846-400e-bf8b-4d688b33f556" providerId="AD"/>
  <p188:author id="{F75ED88A-D47F-6662-7E9F-83F362C31C7E}" name="Stemmer, Kaya (external - Service)" initials="KS" userId="S::kaya.stemmer@sap.com::42d2abaa-3f73-4c7f-9aed-99212a3b2447" providerId="AD"/>
  <p188:author id="{63FB9B93-95B2-1559-FD61-A17AECA3AC20}" name="Dröge, Anne" initials="AD" userId="S::anne.droege@accenture.com::10d2f445-2dce-4ab5-938d-f3130b03f78f" providerId="AD"/>
  <p188:author id="{1847869B-63D9-03E2-EB9D-4C67847F1236}" name="Dröge, Anne" initials="DA" userId="S::anne.droege_accenture.com#ext#@sap.onmicrosoft.com::98071eed-5974-4a76-bb70-2f4eeda0f006" providerId="AD"/>
  <p188:author id="{CFAF52E9-D22A-3098-E097-21FB102B2FB9}" name="Rudolf, Andreas (external - Service)" initials="RS" userId="S::andreas.rudolf@sap.com::7280057f-938f-4110-99cf-aba5feaa227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933"/>
    <a:srgbClr val="D1F5C9"/>
    <a:srgbClr val="36A41D"/>
    <a:srgbClr val="D1EFFF"/>
    <a:srgbClr val="C35515"/>
    <a:srgbClr val="F3FBFF"/>
    <a:srgbClr val="2D5F7F"/>
    <a:srgbClr val="33692E"/>
    <a:srgbClr val="89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F2E98E-9D9D-0C68-DCC6-CADA5B18470D}" v="283" dt="2025-12-12T09:22:49.869"/>
    <p1510:client id="{C58890AD-8BD4-2066-FC94-90F61A4F6B87}" v="1" dt="2025-12-12T09:23:43.816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107"/>
    <p:restoredTop sz="86438"/>
  </p:normalViewPr>
  <p:slideViewPr>
    <p:cSldViewPr snapToGrid="0">
      <p:cViewPr varScale="1">
        <p:scale>
          <a:sx n="109" d="100"/>
          <a:sy n="109" d="100"/>
        </p:scale>
        <p:origin x="680" y="184"/>
      </p:cViewPr>
      <p:guideLst>
        <p:guide pos="3841"/>
        <p:guide orient="horz" pos="2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5760" y="215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customXml" Target="../customXml/item5.xml"/><Relationship Id="rId6" Type="http://schemas.openxmlformats.org/officeDocument/2006/relationships/customXml" Target="../customXml/item6.xml"/><Relationship Id="rId7" Type="http://schemas.openxmlformats.org/officeDocument/2006/relationships/customXml" Target="../customXml/item7.xml"/><Relationship Id="rId8" Type="http://schemas.openxmlformats.org/officeDocument/2006/relationships/customXml" Target="../customXml/item8.xml"/><Relationship Id="rId9" Type="http://schemas.openxmlformats.org/officeDocument/2006/relationships/customXml" Target="../customXml/item9.xml"/><Relationship Id="rId10" Type="http://schemas.openxmlformats.org/officeDocument/2006/relationships/customXml" Target="../customXml/item10.xml"/><Relationship Id="rId11" Type="http://schemas.openxmlformats.org/officeDocument/2006/relationships/customXml" Target="../customXml/item11.xml"/><Relationship Id="rId12" Type="http://schemas.openxmlformats.org/officeDocument/2006/relationships/customXml" Target="../customXml/item12.xml"/><Relationship Id="rId13" Type="http://schemas.openxmlformats.org/officeDocument/2006/relationships/customXml" Target="../customXml/item13.xml"/><Relationship Id="rId14" Type="http://schemas.openxmlformats.org/officeDocument/2006/relationships/customXml" Target="../customXml/item14.xml"/><Relationship Id="rId15" Type="http://schemas.openxmlformats.org/officeDocument/2006/relationships/customXml" Target="../customXml/item15.xml"/><Relationship Id="rId16" Type="http://schemas.openxmlformats.org/officeDocument/2006/relationships/customXml" Target="../customXml/item16.xml"/><Relationship Id="rId17" Type="http://schemas.openxmlformats.org/officeDocument/2006/relationships/customXml" Target="../customXml/item17.xml"/><Relationship Id="rId18" Type="http://schemas.openxmlformats.org/officeDocument/2006/relationships/customXml" Target="../customXml/item18.xml"/><Relationship Id="rId19" Type="http://schemas.openxmlformats.org/officeDocument/2006/relationships/customXml" Target="../customXml/item19.xml"/><Relationship Id="rId20" Type="http://schemas.openxmlformats.org/officeDocument/2006/relationships/customXml" Target="../customXml/item20.xml"/><Relationship Id="rId21" Type="http://schemas.openxmlformats.org/officeDocument/2006/relationships/customXml" Target="../customXml/item21.xml"/><Relationship Id="rId22" Type="http://schemas.openxmlformats.org/officeDocument/2006/relationships/customXml" Target="../customXml/item22.xml"/><Relationship Id="rId23" Type="http://schemas.openxmlformats.org/officeDocument/2006/relationships/customXml" Target="../customXml/item23.xml"/><Relationship Id="rId24" Type="http://schemas.openxmlformats.org/officeDocument/2006/relationships/customXml" Target="../customXml/item24.xml"/><Relationship Id="rId25" Type="http://schemas.openxmlformats.org/officeDocument/2006/relationships/customXml" Target="../customXml/item25.xml"/><Relationship Id="rId26" Type="http://schemas.openxmlformats.org/officeDocument/2006/relationships/customXml" Target="../customXml/item26.xml"/><Relationship Id="rId27" Type="http://schemas.openxmlformats.org/officeDocument/2006/relationships/customXml" Target="../customXml/item27.xml"/><Relationship Id="rId28" Type="http://schemas.openxmlformats.org/officeDocument/2006/relationships/customXml" Target="../customXml/item28.xml"/><Relationship Id="rId29" Type="http://schemas.openxmlformats.org/officeDocument/2006/relationships/customXml" Target="../customXml/item29.xml"/><Relationship Id="rId30" Type="http://schemas.openxmlformats.org/officeDocument/2006/relationships/customXml" Target="../customXml/item30.xml"/><Relationship Id="rId31" Type="http://schemas.openxmlformats.org/officeDocument/2006/relationships/customXml" Target="../customXml/item31.xml"/><Relationship Id="rId32" Type="http://schemas.openxmlformats.org/officeDocument/2006/relationships/customXml" Target="../customXml/item32.xml"/><Relationship Id="rId33" Type="http://schemas.openxmlformats.org/officeDocument/2006/relationships/customXml" Target="../customXml/item33.xml"/><Relationship Id="rId34" Type="http://schemas.openxmlformats.org/officeDocument/2006/relationships/customXml" Target="../customXml/item34.xml"/><Relationship Id="rId35" Type="http://schemas.openxmlformats.org/officeDocument/2006/relationships/customXml" Target="../customXml/item35.xml"/><Relationship Id="rId36" Type="http://schemas.openxmlformats.org/officeDocument/2006/relationships/customXml" Target="../customXml/item36.xml"/><Relationship Id="rId37" Type="http://schemas.openxmlformats.org/officeDocument/2006/relationships/customXml" Target="../customXml/item37.xml"/><Relationship Id="rId38" Type="http://schemas.openxmlformats.org/officeDocument/2006/relationships/customXml" Target="../customXml/item38.xml"/><Relationship Id="rId39" Type="http://schemas.openxmlformats.org/officeDocument/2006/relationships/customXml" Target="../customXml/item39.xml"/><Relationship Id="rId40" Type="http://schemas.openxmlformats.org/officeDocument/2006/relationships/customXml" Target="../customXml/item40.xml"/><Relationship Id="rId41" Type="http://schemas.openxmlformats.org/officeDocument/2006/relationships/customXml" Target="../customXml/item41.xml"/><Relationship Id="rId42" Type="http://schemas.openxmlformats.org/officeDocument/2006/relationships/customXml" Target="../customXml/item42.xml"/><Relationship Id="rId43" Type="http://schemas.openxmlformats.org/officeDocument/2006/relationships/customXml" Target="../customXml/item43.xml"/><Relationship Id="rId44" Type="http://schemas.openxmlformats.org/officeDocument/2006/relationships/customXml" Target="../customXml/item44.xml"/><Relationship Id="rId45" Type="http://schemas.openxmlformats.org/officeDocument/2006/relationships/customXml" Target="../customXml/item45.xml"/><Relationship Id="rId46" Type="http://schemas.openxmlformats.org/officeDocument/2006/relationships/customXml" Target="../customXml/item46.xml"/><Relationship Id="rId47" Type="http://schemas.openxmlformats.org/officeDocument/2006/relationships/customXml" Target="../customXml/item47.xml"/><Relationship Id="rId48" Type="http://schemas.openxmlformats.org/officeDocument/2006/relationships/customXml" Target="../customXml/item48.xml"/><Relationship Id="rId49" Type="http://schemas.openxmlformats.org/officeDocument/2006/relationships/customXml" Target="../customXml/item49.xml"/><Relationship Id="rId50" Type="http://schemas.openxmlformats.org/officeDocument/2006/relationships/customXml" Target="../customXml/item50.xml"/><Relationship Id="rId51" Type="http://schemas.openxmlformats.org/officeDocument/2006/relationships/customXml" Target="../customXml/item51.xml"/><Relationship Id="rId52" Type="http://schemas.openxmlformats.org/officeDocument/2006/relationships/slideMaster" Target="slideMasters/slideMaster1.xml"/><Relationship Id="rId53" Type="http://schemas.openxmlformats.org/officeDocument/2006/relationships/slideMaster" Target="slideMasters/slideMaster2.xml"/><Relationship Id="rId54" Type="http://schemas.openxmlformats.org/officeDocument/2006/relationships/slideMaster" Target="slideMasters/slideMaster3.xml"/><Relationship Id="rId55" Type="http://schemas.openxmlformats.org/officeDocument/2006/relationships/slideMaster" Target="slideMasters/slideMaster4.xml"/><Relationship Id="rId56" Type="http://schemas.openxmlformats.org/officeDocument/2006/relationships/slide" Target="slides/slide1.xml"/><Relationship Id="rId57" Type="http://schemas.openxmlformats.org/officeDocument/2006/relationships/slide" Target="slides/slide2.xml"/><Relationship Id="rId58" Type="http://schemas.openxmlformats.org/officeDocument/2006/relationships/slide" Target="slides/slide3.xml"/><Relationship Id="rId59" Type="http://schemas.openxmlformats.org/officeDocument/2006/relationships/slide" Target="slides/slide4.xml"/><Relationship Id="rId60" Type="http://schemas.openxmlformats.org/officeDocument/2006/relationships/slide" Target="slides/slide5.xml"/><Relationship Id="rId61" Type="http://schemas.openxmlformats.org/officeDocument/2006/relationships/slide" Target="slides/slide6.xml"/><Relationship Id="rId62" Type="http://schemas.openxmlformats.org/officeDocument/2006/relationships/slide" Target="slides/slide7.xml"/><Relationship Id="rId63" Type="http://schemas.openxmlformats.org/officeDocument/2006/relationships/slide" Target="slides/slide8.xml"/><Relationship Id="rId64" Type="http://schemas.openxmlformats.org/officeDocument/2006/relationships/slide" Target="slides/slide9.xml"/><Relationship Id="rId65" Type="http://schemas.openxmlformats.org/officeDocument/2006/relationships/notesMaster" Target="notesMasters/notesMaster1.xml"/><Relationship Id="rId66" Type="http://schemas.openxmlformats.org/officeDocument/2006/relationships/handoutMaster" Target="handoutMasters/handoutMaster1.xml"/><Relationship Id="rId67" Type="http://schemas.openxmlformats.org/officeDocument/2006/relationships/font" Target="fonts/font1.fntdata"/><Relationship Id="rId68" Type="http://schemas.openxmlformats.org/officeDocument/2006/relationships/font" Target="fonts/font2.fntdata"/><Relationship Id="rId69" Type="http://schemas.openxmlformats.org/officeDocument/2006/relationships/font" Target="fonts/font3.fntdata"/><Relationship Id="rId70" Type="http://schemas.openxmlformats.org/officeDocument/2006/relationships/font" Target="fonts/font4.fntdata"/><Relationship Id="rId71" Type="http://schemas.openxmlformats.org/officeDocument/2006/relationships/font" Target="fonts/font5.fntdata"/><Relationship Id="rId72" Type="http://schemas.openxmlformats.org/officeDocument/2006/relationships/font" Target="fonts/font6.fntdata"/><Relationship Id="rId73" Type="http://schemas.openxmlformats.org/officeDocument/2006/relationships/font" Target="fonts/font7.fntdata"/><Relationship Id="rId74" Type="http://schemas.openxmlformats.org/officeDocument/2006/relationships/font" Target="fonts/font8.fntdata"/><Relationship Id="rId75" Type="http://schemas.openxmlformats.org/officeDocument/2006/relationships/font" Target="fonts/font9.fntdata"/><Relationship Id="rId76" Type="http://schemas.openxmlformats.org/officeDocument/2006/relationships/font" Target="fonts/font10.fntdata"/><Relationship Id="rId77" Type="http://schemas.openxmlformats.org/officeDocument/2006/relationships/font" Target="fonts/font11.fntdata"/><Relationship Id="rId78" Type="http://schemas.openxmlformats.org/officeDocument/2006/relationships/font" Target="fonts/font12.fntdata"/><Relationship Id="rId79" Type="http://schemas.openxmlformats.org/officeDocument/2006/relationships/font" Target="fonts/font13.fntdata"/><Relationship Id="rId80" Type="http://schemas.openxmlformats.org/officeDocument/2006/relationships/font" Target="fonts/font14.fntdata"/><Relationship Id="rId81" Type="http://schemas.openxmlformats.org/officeDocument/2006/relationships/font" Target="fonts/font15.fntdata"/><Relationship Id="rId82" Type="http://schemas.openxmlformats.org/officeDocument/2006/relationships/font" Target="fonts/font16.fntdata"/><Relationship Id="rId83" Type="http://schemas.openxmlformats.org/officeDocument/2006/relationships/font" Target="fonts/font17.fntdata"/><Relationship Id="rId84" Type="http://schemas.openxmlformats.org/officeDocument/2006/relationships/font" Target="fonts/font18.fntdata"/><Relationship Id="rId85" Type="http://schemas.openxmlformats.org/officeDocument/2006/relationships/font" Target="fonts/font19.fntdata"/><Relationship Id="rId86" Type="http://schemas.openxmlformats.org/officeDocument/2006/relationships/font" Target="fonts/font20.fntdata"/><Relationship Id="rId87" Type="http://schemas.openxmlformats.org/officeDocument/2006/relationships/font" Target="fonts/font21.fntdata"/><Relationship Id="rId88" Type="http://schemas.openxmlformats.org/officeDocument/2006/relationships/font" Target="fonts/font22.fntdata"/><Relationship Id="rId89" Type="http://schemas.openxmlformats.org/officeDocument/2006/relationships/font" Target="fonts/font23.fntdata"/><Relationship Id="rId90" Type="http://schemas.openxmlformats.org/officeDocument/2006/relationships/font" Target="fonts/font24.fntdata"/><Relationship Id="rId91" Type="http://schemas.openxmlformats.org/officeDocument/2006/relationships/font" Target="fonts/font25.fntdata"/><Relationship Id="rId92" Type="http://schemas.openxmlformats.org/officeDocument/2006/relationships/font" Target="fonts/font26.fntdata"/><Relationship Id="rId93" Type="http://schemas.openxmlformats.org/officeDocument/2006/relationships/font" Target="fonts/font27.fntdata"/><Relationship Id="rId94" Type="http://schemas.openxmlformats.org/officeDocument/2006/relationships/font" Target="fonts/font28.fntdata"/><Relationship Id="rId95" Type="http://schemas.openxmlformats.org/officeDocument/2006/relationships/font" Target="fonts/font29.fntdata"/><Relationship Id="rId96" Type="http://schemas.openxmlformats.org/officeDocument/2006/relationships/font" Target="fonts/font30.fntdata"/><Relationship Id="rId97" Type="http://schemas.openxmlformats.org/officeDocument/2006/relationships/tags" Target="tags/tag1.xml"/><Relationship Id="rId98" Type="http://schemas.openxmlformats.org/officeDocument/2006/relationships/presProps" Target="presProps.xml"/><Relationship Id="rId99" Type="http://schemas.openxmlformats.org/officeDocument/2006/relationships/viewProps" Target="viewProps.xml"/><Relationship Id="rId100" Type="http://schemas.openxmlformats.org/officeDocument/2006/relationships/theme" Target="theme/theme1.xml"/><Relationship Id="rId101" Type="http://schemas.openxmlformats.org/officeDocument/2006/relationships/tableStyles" Target="tableStyles.xml"/><Relationship Id="rId102" Type="http://schemas.microsoft.com/office/2016/11/relationships/changesInfo" Target="changesInfos/changesInfo1.xml"/><Relationship Id="rId103" Type="http://schemas.microsoft.com/office/2015/10/relationships/revisionInfo" Target="revisionInfo.xml"/><Relationship Id="rId104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hnepf, Patrick" userId="S::uas0041282@stud.fra-uas.de::4b9cf388-e12e-4e6b-aab3-22cbc2e97e61" providerId="AD" clId="Web-{73F2E98E-9D9D-0C68-DCC6-CADA5B18470D}"/>
    <pc:docChg chg="modSld">
      <pc:chgData name="Schnepf, Patrick" userId="S::uas0041282@stud.fra-uas.de::4b9cf388-e12e-4e6b-aab3-22cbc2e97e61" providerId="AD" clId="Web-{73F2E98E-9D9D-0C68-DCC6-CADA5B18470D}" dt="2025-12-12T09:22:45.839" v="155"/>
      <pc:docMkLst>
        <pc:docMk/>
      </pc:docMkLst>
      <pc:sldChg chg="modSp">
        <pc:chgData name="Schnepf, Patrick" userId="S::uas0041282@stud.fra-uas.de::4b9cf388-e12e-4e6b-aab3-22cbc2e97e61" providerId="AD" clId="Web-{73F2E98E-9D9D-0C68-DCC6-CADA5B18470D}" dt="2025-12-12T09:18:50.039" v="96"/>
        <pc:sldMkLst>
          <pc:docMk/>
          <pc:sldMk cId="79692663" sldId="267"/>
        </pc:sldMkLst>
        <pc:graphicFrameChg chg="mod modGraphic">
          <ac:chgData name="Schnepf, Patrick" userId="S::uas0041282@stud.fra-uas.de::4b9cf388-e12e-4e6b-aab3-22cbc2e97e61" providerId="AD" clId="Web-{73F2E98E-9D9D-0C68-DCC6-CADA5B18470D}" dt="2025-12-12T09:18:29.303" v="77"/>
          <ac:graphicFrameMkLst>
            <pc:docMk/>
            <pc:sldMk cId="79692663" sldId="267"/>
            <ac:graphicFrameMk id="11" creationId="{C21E78F7-CB56-DA3A-6FF1-0C1A882A28C8}"/>
          </ac:graphicFrameMkLst>
        </pc:graphicFrameChg>
        <pc:graphicFrameChg chg="mod modGraphic">
          <ac:chgData name="Schnepf, Patrick" userId="S::uas0041282@stud.fra-uas.de::4b9cf388-e12e-4e6b-aab3-22cbc2e97e61" providerId="AD" clId="Web-{73F2E98E-9D9D-0C68-DCC6-CADA5B18470D}" dt="2025-12-12T09:18:50.039" v="96"/>
          <ac:graphicFrameMkLst>
            <pc:docMk/>
            <pc:sldMk cId="79692663" sldId="267"/>
            <ac:graphicFrameMk id="15" creationId="{303EF505-49D3-B2EC-0731-684336D010A9}"/>
          </ac:graphicFrameMkLst>
        </pc:graphicFrameChg>
      </pc:sldChg>
      <pc:sldChg chg="addSp delSp modSp">
        <pc:chgData name="Schnepf, Patrick" userId="S::uas0041282@stud.fra-uas.de::4b9cf388-e12e-4e6b-aab3-22cbc2e97e61" providerId="AD" clId="Web-{73F2E98E-9D9D-0C68-DCC6-CADA5B18470D}" dt="2025-12-12T09:22:45.839" v="155"/>
        <pc:sldMkLst>
          <pc:docMk/>
          <pc:sldMk cId="1183526076" sldId="288"/>
        </pc:sldMkLst>
        <pc:spChg chg="add del">
          <ac:chgData name="Schnepf, Patrick" userId="S::uas0041282@stud.fra-uas.de::4b9cf388-e12e-4e6b-aab3-22cbc2e97e61" providerId="AD" clId="Web-{73F2E98E-9D9D-0C68-DCC6-CADA5B18470D}" dt="2025-12-12T09:22:12.274" v="139"/>
          <ac:spMkLst>
            <pc:docMk/>
            <pc:sldMk cId="1183526076" sldId="288"/>
            <ac:spMk id="7" creationId="{0F8FBE19-E2F8-09FB-819B-9E7400A8464C}"/>
          </ac:spMkLst>
        </pc:spChg>
        <pc:spChg chg="add del">
          <ac:chgData name="Schnepf, Patrick" userId="S::uas0041282@stud.fra-uas.de::4b9cf388-e12e-4e6b-aab3-22cbc2e97e61" providerId="AD" clId="Web-{73F2E98E-9D9D-0C68-DCC6-CADA5B18470D}" dt="2025-12-12T09:16:56.743" v="17"/>
          <ac:spMkLst>
            <pc:docMk/>
            <pc:sldMk cId="1183526076" sldId="288"/>
            <ac:spMk id="20" creationId="{434228BD-A578-7916-12F4-503F1EEAB3B4}"/>
          </ac:spMkLst>
        </pc:spChg>
        <pc:graphicFrameChg chg="mod modGraphic">
          <ac:chgData name="Schnepf, Patrick" userId="S::uas0041282@stud.fra-uas.de::4b9cf388-e12e-4e6b-aab3-22cbc2e97e61" providerId="AD" clId="Web-{73F2E98E-9D9D-0C68-DCC6-CADA5B18470D}" dt="2025-12-12T09:22:45.839" v="155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Schnepf, Patrick" userId="S::uas0041282@stud.fra-uas.de::4b9cf388-e12e-4e6b-aab3-22cbc2e97e61" providerId="AD" clId="Web-{C58890AD-8BD4-2066-FC94-90F61A4F6B87}"/>
    <pc:docChg chg="modSld">
      <pc:chgData name="Schnepf, Patrick" userId="S::uas0041282@stud.fra-uas.de::4b9cf388-e12e-4e6b-aab3-22cbc2e97e61" providerId="AD" clId="Web-{C58890AD-8BD4-2066-FC94-90F61A4F6B87}" dt="2025-12-12T09:23:43.816" v="0"/>
      <pc:docMkLst>
        <pc:docMk/>
      </pc:docMkLst>
      <pc:sldChg chg="modSp">
        <pc:chgData name="Schnepf, Patrick" userId="S::uas0041282@stud.fra-uas.de::4b9cf388-e12e-4e6b-aab3-22cbc2e97e61" providerId="AD" clId="Web-{C58890AD-8BD4-2066-FC94-90F61A4F6B87}" dt="2025-12-12T09:23:43.816" v="0"/>
        <pc:sldMkLst>
          <pc:docMk/>
          <pc:sldMk cId="1183526076" sldId="288"/>
        </pc:sldMkLst>
        <pc:graphicFrameChg chg="modGraphic">
          <ac:chgData name="Schnepf, Patrick" userId="S::uas0041282@stud.fra-uas.de::4b9cf388-e12e-4e6b-aab3-22cbc2e97e61" providerId="AD" clId="Web-{C58890AD-8BD4-2066-FC94-90F61A4F6B87}" dt="2025-12-12T09:23:43.816" v="0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El Azraq, Fatima-Zahra" userId="S::uas0009494@stud.fra-uas.de::e302decc-cfff-481d-a1d6-5c7ccee864a8" providerId="AD" clId="Web-{7DB97991-F68B-E778-7249-BC97DEF97B30}"/>
    <pc:docChg chg="modSld">
      <pc:chgData name="El Azraq, Fatima-Zahra" userId="S::uas0009494@stud.fra-uas.de::e302decc-cfff-481d-a1d6-5c7ccee864a8" providerId="AD" clId="Web-{7DB97991-F68B-E778-7249-BC97DEF97B30}" dt="2025-12-05T12:16:15.755" v="3" actId="1076"/>
      <pc:docMkLst>
        <pc:docMk/>
      </pc:docMkLst>
      <pc:sldChg chg="modSp">
        <pc:chgData name="El Azraq, Fatima-Zahra" userId="S::uas0009494@stud.fra-uas.de::e302decc-cfff-481d-a1d6-5c7ccee864a8" providerId="AD" clId="Web-{7DB97991-F68B-E778-7249-BC97DEF97B30}" dt="2025-12-05T12:16:15.755" v="3" actId="1076"/>
        <pc:sldMkLst>
          <pc:docMk/>
          <pc:sldMk cId="3390793184" sldId="2147483432"/>
        </pc:sldMkLst>
        <pc:spChg chg="mod">
          <ac:chgData name="El Azraq, Fatima-Zahra" userId="S::uas0009494@stud.fra-uas.de::e302decc-cfff-481d-a1d6-5c7ccee864a8" providerId="AD" clId="Web-{7DB97991-F68B-E778-7249-BC97DEF97B30}" dt="2025-12-05T12:16:14.786" v="2" actId="1076"/>
          <ac:spMkLst>
            <pc:docMk/>
            <pc:sldMk cId="3390793184" sldId="2147483432"/>
            <ac:spMk id="13" creationId="{F66307A8-CBF1-440C-B5F4-9274698CE55C}"/>
          </ac:spMkLst>
        </pc:spChg>
        <pc:spChg chg="mod">
          <ac:chgData name="El Azraq, Fatima-Zahra" userId="S::uas0009494@stud.fra-uas.de::e302decc-cfff-481d-a1d6-5c7ccee864a8" providerId="AD" clId="Web-{7DB97991-F68B-E778-7249-BC97DEF97B30}" dt="2025-12-05T12:16:15.755" v="3" actId="1076"/>
          <ac:spMkLst>
            <pc:docMk/>
            <pc:sldMk cId="3390793184" sldId="2147483432"/>
            <ac:spMk id="17" creationId="{7D112845-C5E9-4904-ACA1-E3CE47096904}"/>
          </ac:spMkLst>
        </pc:spChg>
      </pc:sldChg>
    </pc:docChg>
  </pc:docChgLst>
  <pc:docChgLst>
    <pc:chgData name="El Azraq, Fatima-Zahra" userId="S::uas0009494@stud.fra-uas.de::e302decc-cfff-481d-a1d6-5c7ccee864a8" providerId="AD" clId="Web-{0A87251A-C2ED-A651-FA47-E418E23C6621}"/>
    <pc:docChg chg="modSld">
      <pc:chgData name="El Azraq, Fatima-Zahra" userId="S::uas0009494@stud.fra-uas.de::e302decc-cfff-481d-a1d6-5c7ccee864a8" providerId="AD" clId="Web-{0A87251A-C2ED-A651-FA47-E418E23C6621}" dt="2025-12-08T09:55:25.956" v="0" actId="1076"/>
      <pc:docMkLst>
        <pc:docMk/>
      </pc:docMkLst>
      <pc:sldChg chg="modSp">
        <pc:chgData name="El Azraq, Fatima-Zahra" userId="S::uas0009494@stud.fra-uas.de::e302decc-cfff-481d-a1d6-5c7ccee864a8" providerId="AD" clId="Web-{0A87251A-C2ED-A651-FA47-E418E23C6621}" dt="2025-12-08T09:55:25.956" v="0" actId="1076"/>
        <pc:sldMkLst>
          <pc:docMk/>
          <pc:sldMk cId="2588132921" sldId="270"/>
        </pc:sldMkLst>
        <pc:spChg chg="mod">
          <ac:chgData name="El Azraq, Fatima-Zahra" userId="S::uas0009494@stud.fra-uas.de::e302decc-cfff-481d-a1d6-5c7ccee864a8" providerId="AD" clId="Web-{0A87251A-C2ED-A651-FA47-E418E23C6621}" dt="2025-12-08T09:55:25.956" v="0" actId="1076"/>
          <ac:spMkLst>
            <pc:docMk/>
            <pc:sldMk cId="2588132921" sldId="270"/>
            <ac:spMk id="5" creationId="{E498DA22-1638-53F4-B737-9A6C3F509565}"/>
          </ac:spMkLst>
        </pc:spChg>
      </pc:sldChg>
    </pc:docChg>
  </pc:docChgLst>
</pc:chgInfo>
</file>

<file path=ppt/charts/_rels/chart1.xml.rels><?xml version='1.0' encoding='UTF-8' standalone='yes'?>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-Arbeitsblat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</c:spPr>
          <c:explosion val="3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4A2-4FCA-89DC-573E27F12D38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4A2-4FCA-89DC-573E27F12D38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4A2-4FCA-89DC-573E27F12D38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4A2-4FCA-89DC-573E27F12D38}"/>
              </c:ext>
            </c:extLst>
          </c:dPt>
          <c:dPt>
            <c:idx val="4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4A2-4FCA-89DC-573E27F12D38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5</c:v>
                </c:pt>
                <c:pt idx="1">
                  <c:v>13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4A2-4FCA-89DC-573E27F12D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>
                <a:latin typeface="Arial" panose="020B0604020202020204" pitchFamily="34" charset="0"/>
              </a:rPr>
              <a:pPr algn="ctr"/>
              <a:t>‹Nr.›</a:t>
            </a:fld>
            <a:endParaRPr lang="de-DE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6.png>
</file>

<file path=ppt/media/image7.png>
</file>

<file path=ppt/media/image8.sv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 b="0" i="0">
                <a:latin typeface="Arial" panose="020B0604020202020204" pitchFamily="34" charset="0"/>
              </a:defRPr>
            </a:lvl1pPr>
          </a:lstStyle>
          <a:p>
            <a:fld id="{7D8C2C35-2B8A-446E-BEC0-FD36716C29AC}" type="slidenum">
              <a:rPr lang="en-DE" smtClean="0"/>
              <a:pPr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14B8F-74B0-1803-142A-E8AC98DB8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FB38DE-D18E-94A4-3363-A34D8A9F71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238532-9F4C-779C-207E-AD4A5B5C77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CEA5D-917C-D342-E805-A7F6FEC14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780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817CE-838A-74D3-3A64-ED6479116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D61124-3C1A-740C-C441-6331A181AA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A69C41-C86B-4964-E68C-B6E6873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E4965-8B4A-3930-1389-6E88E032F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245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482B11-283E-6184-1F24-06E08D764C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B2B7DC-419F-E3D1-680D-003510237C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805458-41F5-309F-07C3-9EFA8A0AB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43047-6922-1CFE-67E0-467881C773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44373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772A6-72F8-A176-0F64-7C16B697D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6CC3D8-7CCF-5A20-8774-4B72F26F22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8FDC2F-4360-1900-617D-78299E2E0D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6534A4-4F8C-7D41-FC07-4F9A2DCFCE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0924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69DB19-CA61-19C7-39B8-9AF22F2F3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78CBF4-1D24-761A-DD2E-303C33DC17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A65F0-3A83-F7DD-48D5-35A520FC36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B35D6-9B72-E21C-C615-C87EEE18C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0940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2FFAD-34E7-1FB4-151A-9FA39B4F2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9987FF-D77C-D3D9-03D7-42082A3599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F75116-18E7-99E0-3E09-A974CFD7AC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020E8D-A019-05C0-90D7-7547A5F015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687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69645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E7C9-29F1-9454-0126-167A65DB8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0F9A2A-45F5-06D5-85A9-9D480C14E5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1A2D59-5294-0DEE-115D-D2F80C8200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3267A-69CE-0D19-6180-53F241E929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48773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2953763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tags" Target="../tags/tag126.xml"/><Relationship Id="rId2" Type="http://schemas.openxmlformats.org/officeDocument/2006/relationships/slideMaster" Target="../slideMasters/slideMaster1.xml"/><Relationship Id="rId3" Type="http://schemas.openxmlformats.org/officeDocument/2006/relationships/oleObject" Target="../embeddings/oleObject2.bin"/><Relationship Id="rId4" Type="http://schemas.openxmlformats.org/officeDocument/2006/relationships/image" Target="../media/image1.emf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tags" Target="../tags/tag127.xml"/><Relationship Id="rId2" Type="http://schemas.openxmlformats.org/officeDocument/2006/relationships/slideMaster" Target="../slideMasters/slideMaster1.xml"/><Relationship Id="rId3" Type="http://schemas.openxmlformats.org/officeDocument/2006/relationships/oleObject" Target="../embeddings/oleObject3.bin"/><Relationship Id="rId4" Type="http://schemas.openxmlformats.org/officeDocument/2006/relationships/image" Target="../media/image1.emf"/><Relationship Id="rId5" Type="http://schemas.openxmlformats.org/officeDocument/2006/relationships/image" Target="../media/image2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svg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svg"/></Relationships>
</file>

<file path=ppt/slideLayouts/_rels/slideLayout5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5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6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6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1.xml.rels><?xml version='1.0' encoding='UTF-8' standalone='yes'?>
<Relationships xmlns="http://schemas.openxmlformats.org/package/2006/relationships"><Relationship Id="rId1" Type="http://schemas.openxmlformats.org/officeDocument/2006/relationships/tags" Target="../tags/tag254.xml"/><Relationship Id="rId2" Type="http://schemas.openxmlformats.org/officeDocument/2006/relationships/slideMaster" Target="../slideMasters/slideMaster4.xml"/><Relationship Id="rId3" Type="http://schemas.openxmlformats.org/officeDocument/2006/relationships/oleObject" Target="../embeddings/oleObject2.bin"/><Relationship Id="rId4" Type="http://schemas.openxmlformats.org/officeDocument/2006/relationships/image" Target="../media/image1.emf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Layouts/_rels/slideLayout72.xml.rels><?xml version='1.0' encoding='UTF-8' standalone='yes'?>
<Relationships xmlns="http://schemas.openxmlformats.org/package/2006/relationships"><Relationship Id="rId1" Type="http://schemas.openxmlformats.org/officeDocument/2006/relationships/tags" Target="../tags/tag255.xml"/><Relationship Id="rId2" Type="http://schemas.openxmlformats.org/officeDocument/2006/relationships/slideMaster" Target="../slideMasters/slideMaster4.xml"/><Relationship Id="rId3" Type="http://schemas.openxmlformats.org/officeDocument/2006/relationships/oleObject" Target="../embeddings/oleObject3.bin"/><Relationship Id="rId4" Type="http://schemas.openxmlformats.org/officeDocument/2006/relationships/image" Target="../media/image1.emf"/><Relationship Id="rId5" Type="http://schemas.openxmlformats.org/officeDocument/2006/relationships/image" Target="../media/image2.png"/></Relationships>
</file>

<file path=ppt/slideLayouts/_rels/slideLayout7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7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9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9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824106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704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0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79749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59360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6" userDrawn="1">
          <p15:clr>
            <a:srgbClr val="FBAE40"/>
          </p15:clr>
        </p15:guide>
        <p15:guide id="5" orient="horz" pos="551" userDrawn="1">
          <p15:clr>
            <a:srgbClr val="FBAE40"/>
          </p15:clr>
        </p15:guide>
        <p15:guide id="6" orient="horz" pos="399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736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9852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453302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3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0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8" userDrawn="1">
          <p15:clr>
            <a:srgbClr val="FBAE40"/>
          </p15:clr>
        </p15:guide>
        <p15:guide id="5" orient="horz" pos="552" userDrawn="1">
          <p15:clr>
            <a:srgbClr val="FBAE40"/>
          </p15:clr>
        </p15:guide>
        <p15:guide id="6" orient="horz" pos="98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81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pos="3674" userDrawn="1">
          <p15:clr>
            <a:srgbClr val="FBAE40"/>
          </p15:clr>
        </p15:guide>
        <p15:guide id="5" pos="4007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98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1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563" userDrawn="1">
          <p15:clr>
            <a:srgbClr val="FBAE40"/>
          </p15:clr>
        </p15:guide>
        <p15:guide id="4" pos="2717" userDrawn="1">
          <p15:clr>
            <a:srgbClr val="FBAE40"/>
          </p15:clr>
        </p15:guide>
        <p15:guide id="5" pos="4964" userDrawn="1">
          <p15:clr>
            <a:srgbClr val="FBAE40"/>
          </p15:clr>
        </p15:guide>
        <p15:guide id="6" pos="5119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3997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41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750" userDrawn="1">
          <p15:clr>
            <a:srgbClr val="FBAE40"/>
          </p15:clr>
        </p15:guide>
        <p15:guide id="6" orient="horz" pos="3004" userDrawn="1">
          <p15:clr>
            <a:srgbClr val="FBAE40"/>
          </p15:clr>
        </p15:guide>
        <p15:guide id="7" orient="horz" pos="3997" userDrawn="1">
          <p15:clr>
            <a:srgbClr val="FBAE40"/>
          </p15:clr>
        </p15:guide>
        <p15:guide id="8" pos="3682" userDrawn="1">
          <p15:clr>
            <a:srgbClr val="FBAE40"/>
          </p15:clr>
        </p15:guide>
        <p15:guide id="9" pos="4000" userDrawn="1">
          <p15:clr>
            <a:srgbClr val="FBAE40"/>
          </p15:clr>
        </p15:guide>
        <p15:guide id="10" pos="736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58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67257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7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455" userDrawn="1">
          <p15:clr>
            <a:srgbClr val="FBAE40"/>
          </p15:clr>
        </p15:guide>
        <p15:guide id="4" pos="2773" userDrawn="1">
          <p15:clr>
            <a:srgbClr val="FBAE40"/>
          </p15:clr>
        </p15:guide>
        <p15:guide id="5" pos="4910" userDrawn="1">
          <p15:clr>
            <a:srgbClr val="FBAE40"/>
          </p15:clr>
        </p15:guide>
        <p15:guide id="6" pos="5227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2428" userDrawn="1">
          <p15:clr>
            <a:srgbClr val="FBAE40"/>
          </p15:clr>
        </p15:guide>
        <p15:guide id="11" orient="horz" pos="2743" userDrawn="1">
          <p15:clr>
            <a:srgbClr val="FBAE40"/>
          </p15:clr>
        </p15:guide>
        <p15:guide id="12" orient="horz" pos="3997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  <p15:guide id="7" orient="horz" pos="3990" userDrawn="1">
          <p15:clr>
            <a:srgbClr val="FBAE40"/>
          </p15:clr>
        </p15:guide>
        <p15:guide id="8" pos="1840" userDrawn="1">
          <p15:clr>
            <a:srgbClr val="FBAE40"/>
          </p15:clr>
        </p15:guide>
        <p15:guide id="9" pos="2159" userDrawn="1">
          <p15:clr>
            <a:srgbClr val="FBAE40"/>
          </p15:clr>
        </p15:guide>
        <p15:guide id="10" pos="3683" userDrawn="1">
          <p15:clr>
            <a:srgbClr val="FBAE40"/>
          </p15:clr>
        </p15:guide>
        <p15:guide id="11" pos="4000" userDrawn="1">
          <p15:clr>
            <a:srgbClr val="FBAE40"/>
          </p15:clr>
        </p15:guide>
        <p15:guide id="12" pos="5525" userDrawn="1">
          <p15:clr>
            <a:srgbClr val="FBAE40"/>
          </p15:clr>
        </p15:guide>
        <p15:guide id="13" pos="5842" userDrawn="1">
          <p15:clr>
            <a:srgbClr val="FBAE40"/>
          </p15:clr>
        </p15:guide>
        <p15:guide id="14" pos="736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0" i="0">
                <a:latin typeface="72 Brand Medium" panose="020B0504030603020204" pitchFamily="34" charset="0"/>
              </a:defRPr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3278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4" orient="horz" pos="1133" userDrawn="1">
          <p15:clr>
            <a:srgbClr val="FBAE40"/>
          </p15:clr>
        </p15:guide>
        <p15:guide id="5" orient="horz" pos="3204" userDrawn="1">
          <p15:clr>
            <a:srgbClr val="FBAE40"/>
          </p15:clr>
        </p15:guide>
        <p15:guide id="6" pos="7363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0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4786" userDrawn="1">
          <p15:clr>
            <a:srgbClr val="FBAE40"/>
          </p15:clr>
        </p15:guide>
        <p15:guide id="4" pos="5111" userDrawn="1">
          <p15:clr>
            <a:srgbClr val="FBAE40"/>
          </p15:clr>
        </p15:guide>
        <p15:guide id="5" orient="horz" pos="317" userDrawn="1">
          <p15:clr>
            <a:srgbClr val="FBAE40"/>
          </p15:clr>
        </p15:guide>
        <p15:guide id="6" orient="horz" pos="551" userDrawn="1">
          <p15:clr>
            <a:srgbClr val="FBAE40"/>
          </p15:clr>
        </p15:guide>
        <p15:guide id="7" orient="horz" pos="981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7911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27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367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7364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3991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8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3991" userDrawn="1">
          <p15:clr>
            <a:srgbClr val="FBAE40"/>
          </p15:clr>
        </p15:guide>
        <p15:guide id="6" pos="7364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4218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03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 userDrawn="1">
          <p15:clr>
            <a:srgbClr val="FBAE40"/>
          </p15:clr>
        </p15:guide>
        <p15:guide id="2" orient="horz" pos="958" userDrawn="1">
          <p15:clr>
            <a:srgbClr val="FBAE40"/>
          </p15:clr>
        </p15:guide>
        <p15:guide id="4" orient="horz" pos="1830" userDrawn="1">
          <p15:clr>
            <a:srgbClr val="FBAE40"/>
          </p15:clr>
        </p15:guide>
        <p15:guide id="5" orient="horz" pos="4000" userDrawn="1">
          <p15:clr>
            <a:srgbClr val="FBAE40"/>
          </p15:clr>
        </p15:guide>
        <p15:guide id="6" pos="317" userDrawn="1">
          <p15:clr>
            <a:srgbClr val="FBAE40"/>
          </p15:clr>
        </p15:guide>
        <p15:guide id="8" pos="3841" userDrawn="1">
          <p15:clr>
            <a:srgbClr val="FBAE40"/>
          </p15:clr>
        </p15:guide>
        <p15:guide id="9" orient="horz" pos="318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48B029D-C1BA-6745-8ADE-EF91FC90E0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6118" y="0"/>
            <a:ext cx="4069057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72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8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1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77845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41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</a:t>
            </a:r>
            <a:r>
              <a:rPr lang="en-US" noProof="0" err="1"/>
              <a:t>SlideProof</a:t>
            </a:r>
            <a:r>
              <a:rPr lang="en-US" noProof="0"/>
              <a:t>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</a:t>
            </a:r>
            <a:r>
              <a:rPr lang="en-US" noProof="0" err="1"/>
              <a:t>SlideProof</a:t>
            </a:r>
            <a:r>
              <a:rPr lang="en-US" noProof="0"/>
              <a:t>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1798133" y="2085631"/>
            <a:ext cx="8659529" cy="369332"/>
            <a:chOff x="1797664" y="2085631"/>
            <a:chExt cx="8657274" cy="369332"/>
          </a:xfrm>
        </p:grpSpPr>
        <p:sp>
          <p:nvSpPr>
            <p:cNvPr id="20" name="Textbox" hidden="1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21" name="Textbox" hidden="1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22" name="Textbox" hidden="1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24" name="Textbox" hidden="1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28" name="Textbox" hidden="1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29" name="Textbox" hidden="1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1798132" y="2616963"/>
            <a:ext cx="8659528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 hidden="1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33" name="Textbox" hidden="1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34" name="Textbox" hidden="1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35" name="Textbox" hidden="1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36" name="Textbox" hidden="1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37" name="Textbox" hidden="1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2266395" y="3148295"/>
            <a:ext cx="8191268" cy="369332"/>
            <a:chOff x="2265804" y="3155687"/>
            <a:chExt cx="8189134" cy="369332"/>
          </a:xfrm>
        </p:grpSpPr>
        <p:sp>
          <p:nvSpPr>
            <p:cNvPr id="39" name="Textbox" hidden="1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40" name="Textbox" hidden="1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41" name="Textbox" hidden="1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42" name="Textbox" hidden="1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43" name="Textbox" hidden="1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44" name="Textbox" hidden="1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2266394" y="3679627"/>
            <a:ext cx="8191267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 hidden="1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47" name="Textbox" hidden="1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48" name="Textbox" hidden="1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49" name="Textbox" hidden="1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50" name="Textbox" hidden="1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51" name="Textbox" hidden="1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400D9E-F8C6-0BA2-F4F4-397DAB7EC3E3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475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2" name="Textbox" hidden="1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73" name="Textbox" hidden="1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74" name="Textbox" hidden="1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75" name="Textbox" hidden="1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76" name="Textbox" hidden="1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77" name="Textbox" hidden="1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SlideProof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SlideProof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9" name="Textbox" hidden="1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80" name="Textbox" hidden="1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81" name="Textbox" hidden="1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82" name="Textbox" hidden="1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83" name="Textbox" hidden="1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84" name="Textbox" hidden="1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9781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85061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7958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515082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4074678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50261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414118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032551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59740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97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581106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40592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12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275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9605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136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46435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709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5927154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1381277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183850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154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981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8320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247613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34831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0382182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91989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9744301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9881269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45233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1" y="1275473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55476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34472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838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2383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4467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98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15228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82144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6726152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3515321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9720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5" y="1275473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315975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87130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704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60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73707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9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2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651709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79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599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587997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2" y="1275475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417599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6" y="1275475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83069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97581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779654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2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3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82084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4293282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231" rtl="0" eaLnBrk="1" fontAlgn="auto" latinLnBrk="0" hangingPunct="1">
              <a:lnSpc>
                <a:spcPct val="100000"/>
              </a:lnSpc>
              <a:spcBef>
                <a:spcPts val="29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999" b="0"/>
            </a:lvl1pPr>
            <a:lvl2pPr marL="179910" marR="0" indent="-179910" algn="l" defTabSz="108823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799"/>
            </a:lvl2pPr>
            <a:lvl3pPr marL="359820" marR="0" indent="-179298" algn="l" defTabSz="1088231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799" baseline="0"/>
            </a:lvl3pPr>
            <a:lvl4pPr marL="539730" marR="0" indent="-179910" algn="l" defTabSz="1088231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918157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7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220722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01228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55227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560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1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74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981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27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pos="3674">
          <p15:clr>
            <a:srgbClr val="FBAE40"/>
          </p15:clr>
        </p15:guide>
        <p15:guide id="5" pos="4007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98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81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563">
          <p15:clr>
            <a:srgbClr val="FBAE40"/>
          </p15:clr>
        </p15:guide>
        <p15:guide id="4" pos="2717">
          <p15:clr>
            <a:srgbClr val="FBAE40"/>
          </p15:clr>
        </p15:guide>
        <p15:guide id="5" pos="4964">
          <p15:clr>
            <a:srgbClr val="FBAE40"/>
          </p15:clr>
        </p15:guide>
        <p15:guide id="6" pos="5119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3997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172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750">
          <p15:clr>
            <a:srgbClr val="FBAE40"/>
          </p15:clr>
        </p15:guide>
        <p15:guide id="6" orient="horz" pos="3004">
          <p15:clr>
            <a:srgbClr val="FBAE40"/>
          </p15:clr>
        </p15:guide>
        <p15:guide id="7" orient="horz" pos="3997">
          <p15:clr>
            <a:srgbClr val="FBAE40"/>
          </p15:clr>
        </p15:guide>
        <p15:guide id="8" pos="3682">
          <p15:clr>
            <a:srgbClr val="FBAE40"/>
          </p15:clr>
        </p15:guide>
        <p15:guide id="9" pos="4000">
          <p15:clr>
            <a:srgbClr val="FBAE40"/>
          </p15:clr>
        </p15:guide>
        <p15:guide id="10" pos="7364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1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455">
          <p15:clr>
            <a:srgbClr val="FBAE40"/>
          </p15:clr>
        </p15:guide>
        <p15:guide id="4" pos="2773">
          <p15:clr>
            <a:srgbClr val="FBAE40"/>
          </p15:clr>
        </p15:guide>
        <p15:guide id="5" pos="4910">
          <p15:clr>
            <a:srgbClr val="FBAE40"/>
          </p15:clr>
        </p15:guide>
        <p15:guide id="6" pos="5227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2428">
          <p15:clr>
            <a:srgbClr val="FBAE40"/>
          </p15:clr>
        </p15:guide>
        <p15:guide id="11" orient="horz" pos="2743">
          <p15:clr>
            <a:srgbClr val="FBAE40"/>
          </p15:clr>
        </p15:guide>
        <p15:guide id="12" orient="horz" pos="399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043655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3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3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415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442">
          <p15:clr>
            <a:srgbClr val="FBAE40"/>
          </p15:clr>
        </p15:guide>
        <p15:guide id="7" orient="horz" pos="3990">
          <p15:clr>
            <a:srgbClr val="FBAE40"/>
          </p15:clr>
        </p15:guide>
        <p15:guide id="8" pos="1840">
          <p15:clr>
            <a:srgbClr val="FBAE40"/>
          </p15:clr>
        </p15:guide>
        <p15:guide id="9" pos="2159">
          <p15:clr>
            <a:srgbClr val="FBAE40"/>
          </p15:clr>
        </p15:guide>
        <p15:guide id="10" pos="3683">
          <p15:clr>
            <a:srgbClr val="FBAE40"/>
          </p15:clr>
        </p15:guide>
        <p15:guide id="11" pos="4000">
          <p15:clr>
            <a:srgbClr val="FBAE40"/>
          </p15:clr>
        </p15:guide>
        <p15:guide id="12" pos="5525">
          <p15:clr>
            <a:srgbClr val="FBAE40"/>
          </p15:clr>
        </p15:guide>
        <p15:guide id="13" pos="5842">
          <p15:clr>
            <a:srgbClr val="FBAE40"/>
          </p15:clr>
        </p15:guide>
        <p15:guide id="14" pos="7364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802" indent="-395802">
              <a:lnSpc>
                <a:spcPct val="90000"/>
              </a:lnSpc>
              <a:spcBef>
                <a:spcPts val="600"/>
              </a:spcBef>
              <a:defRPr sz="5997" b="0" i="0">
                <a:latin typeface="72 Brand Medium" panose="020B0504030603020204" pitchFamily="34" charset="0"/>
              </a:defRPr>
            </a:lvl1pPr>
            <a:lvl2pPr marL="395802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63250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629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4786">
          <p15:clr>
            <a:srgbClr val="FBAE40"/>
          </p15:clr>
        </p15:guide>
        <p15:guide id="4" pos="5111">
          <p15:clr>
            <a:srgbClr val="FBAE40"/>
          </p15:clr>
        </p15:guide>
        <p15:guide id="5" orient="horz" pos="317">
          <p15:clr>
            <a:srgbClr val="FBAE40"/>
          </p15:clr>
        </p15:guide>
        <p15:guide id="6" orient="horz" pos="551">
          <p15:clr>
            <a:srgbClr val="FBAE40"/>
          </p15:clr>
        </p15:guide>
        <p15:guide id="7" orient="horz" pos="981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822764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809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3674">
          <p15:clr>
            <a:srgbClr val="FBAE40"/>
          </p15:clr>
        </p15:guide>
        <p15:guide id="4" pos="4008">
          <p15:clr>
            <a:srgbClr val="FBAE40"/>
          </p15:clr>
        </p15:guide>
        <p15:guide id="5" pos="7364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3991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02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3991">
          <p15:clr>
            <a:srgbClr val="FBAE40"/>
          </p15:clr>
        </p15:guide>
        <p15:guide id="6" pos="7364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32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40" y="2905127"/>
            <a:ext cx="18439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498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55799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58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55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al Small Anvil Outline Patter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DB55A2-4C35-5451-67D3-87BC90EB113D}"/>
              </a:ext>
            </a:extLst>
          </p:cNvPr>
          <p:cNvSpPr/>
          <p:nvPr userDrawn="1"/>
        </p:nvSpPr>
        <p:spPr>
          <a:xfrm>
            <a:off x="0" y="0"/>
            <a:ext cx="12195175" cy="6858000"/>
          </a:xfrm>
          <a:prstGeom prst="rect">
            <a:avLst/>
          </a:prstGeom>
          <a:solidFill>
            <a:srgbClr val="89D1FF"/>
          </a:solidFill>
          <a:ln w="4467" cap="flat">
            <a:noFill/>
            <a:prstDash val="solid"/>
            <a:miter/>
          </a:ln>
        </p:spPr>
        <p:txBody>
          <a:bodyPr rtlCol="0" anchor="ctr"/>
          <a:lstStyle/>
          <a:p>
            <a:pPr algn="l" defTabSz="1088327"/>
            <a:endParaRPr lang="en-US" sz="1799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517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0">
          <p15:clr>
            <a:srgbClr val="FBAE40"/>
          </p15:clr>
        </p15:guide>
      </p15:sldGuideLst>
    </p:ext>
  </p:extLst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theme" Target="../theme/theme1.xml"/><Relationship Id="rId33" Type="http://schemas.openxmlformats.org/officeDocument/2006/relationships/tags" Target="../tags/tag2.xml"/><Relationship Id="rId34" Type="http://schemas.openxmlformats.org/officeDocument/2006/relationships/tags" Target="../tags/tag3.xml"/><Relationship Id="rId35" Type="http://schemas.openxmlformats.org/officeDocument/2006/relationships/tags" Target="../tags/tag4.xml"/><Relationship Id="rId36" Type="http://schemas.openxmlformats.org/officeDocument/2006/relationships/tags" Target="../tags/tag5.xml"/><Relationship Id="rId37" Type="http://schemas.openxmlformats.org/officeDocument/2006/relationships/tags" Target="../tags/tag6.xml"/><Relationship Id="rId38" Type="http://schemas.openxmlformats.org/officeDocument/2006/relationships/tags" Target="../tags/tag7.xml"/><Relationship Id="rId39" Type="http://schemas.openxmlformats.org/officeDocument/2006/relationships/tags" Target="../tags/tag8.xml"/><Relationship Id="rId40" Type="http://schemas.openxmlformats.org/officeDocument/2006/relationships/tags" Target="../tags/tag9.xml"/><Relationship Id="rId41" Type="http://schemas.openxmlformats.org/officeDocument/2006/relationships/tags" Target="../tags/tag10.xml"/><Relationship Id="rId42" Type="http://schemas.openxmlformats.org/officeDocument/2006/relationships/tags" Target="../tags/tag11.xml"/><Relationship Id="rId43" Type="http://schemas.openxmlformats.org/officeDocument/2006/relationships/tags" Target="../tags/tag12.xml"/><Relationship Id="rId44" Type="http://schemas.openxmlformats.org/officeDocument/2006/relationships/tags" Target="../tags/tag13.xml"/><Relationship Id="rId45" Type="http://schemas.openxmlformats.org/officeDocument/2006/relationships/tags" Target="../tags/tag14.xml"/><Relationship Id="rId46" Type="http://schemas.openxmlformats.org/officeDocument/2006/relationships/tags" Target="../tags/tag15.xml"/><Relationship Id="rId47" Type="http://schemas.openxmlformats.org/officeDocument/2006/relationships/tags" Target="../tags/tag16.xml"/><Relationship Id="rId48" Type="http://schemas.openxmlformats.org/officeDocument/2006/relationships/tags" Target="../tags/tag17.xml"/><Relationship Id="rId49" Type="http://schemas.openxmlformats.org/officeDocument/2006/relationships/tags" Target="../tags/tag18.xml"/><Relationship Id="rId50" Type="http://schemas.openxmlformats.org/officeDocument/2006/relationships/tags" Target="../tags/tag19.xml"/><Relationship Id="rId51" Type="http://schemas.openxmlformats.org/officeDocument/2006/relationships/tags" Target="../tags/tag20.xml"/><Relationship Id="rId52" Type="http://schemas.openxmlformats.org/officeDocument/2006/relationships/tags" Target="../tags/tag21.xml"/><Relationship Id="rId53" Type="http://schemas.openxmlformats.org/officeDocument/2006/relationships/tags" Target="../tags/tag22.xml"/><Relationship Id="rId54" Type="http://schemas.openxmlformats.org/officeDocument/2006/relationships/tags" Target="../tags/tag23.xml"/><Relationship Id="rId55" Type="http://schemas.openxmlformats.org/officeDocument/2006/relationships/tags" Target="../tags/tag24.xml"/><Relationship Id="rId56" Type="http://schemas.openxmlformats.org/officeDocument/2006/relationships/tags" Target="../tags/tag25.xml"/><Relationship Id="rId57" Type="http://schemas.openxmlformats.org/officeDocument/2006/relationships/tags" Target="../tags/tag26.xml"/><Relationship Id="rId58" Type="http://schemas.openxmlformats.org/officeDocument/2006/relationships/tags" Target="../tags/tag27.xml"/><Relationship Id="rId59" Type="http://schemas.openxmlformats.org/officeDocument/2006/relationships/tags" Target="../tags/tag28.xml"/><Relationship Id="rId60" Type="http://schemas.openxmlformats.org/officeDocument/2006/relationships/tags" Target="../tags/tag29.xml"/><Relationship Id="rId61" Type="http://schemas.openxmlformats.org/officeDocument/2006/relationships/tags" Target="../tags/tag30.xml"/><Relationship Id="rId62" Type="http://schemas.openxmlformats.org/officeDocument/2006/relationships/tags" Target="../tags/tag31.xml"/><Relationship Id="rId63" Type="http://schemas.openxmlformats.org/officeDocument/2006/relationships/tags" Target="../tags/tag32.xml"/><Relationship Id="rId64" Type="http://schemas.openxmlformats.org/officeDocument/2006/relationships/tags" Target="../tags/tag33.xml"/><Relationship Id="rId65" Type="http://schemas.openxmlformats.org/officeDocument/2006/relationships/tags" Target="../tags/tag34.xml"/><Relationship Id="rId66" Type="http://schemas.openxmlformats.org/officeDocument/2006/relationships/tags" Target="../tags/tag35.xml"/><Relationship Id="rId67" Type="http://schemas.openxmlformats.org/officeDocument/2006/relationships/tags" Target="../tags/tag36.xml"/><Relationship Id="rId68" Type="http://schemas.openxmlformats.org/officeDocument/2006/relationships/tags" Target="../tags/tag37.xml"/><Relationship Id="rId69" Type="http://schemas.openxmlformats.org/officeDocument/2006/relationships/tags" Target="../tags/tag38.xml"/><Relationship Id="rId70" Type="http://schemas.openxmlformats.org/officeDocument/2006/relationships/tags" Target="../tags/tag39.xml"/><Relationship Id="rId71" Type="http://schemas.openxmlformats.org/officeDocument/2006/relationships/tags" Target="../tags/tag40.xml"/><Relationship Id="rId72" Type="http://schemas.openxmlformats.org/officeDocument/2006/relationships/tags" Target="../tags/tag41.xml"/><Relationship Id="rId73" Type="http://schemas.openxmlformats.org/officeDocument/2006/relationships/tags" Target="../tags/tag42.xml"/><Relationship Id="rId74" Type="http://schemas.openxmlformats.org/officeDocument/2006/relationships/tags" Target="../tags/tag43.xml"/><Relationship Id="rId75" Type="http://schemas.openxmlformats.org/officeDocument/2006/relationships/tags" Target="../tags/tag44.xml"/><Relationship Id="rId76" Type="http://schemas.openxmlformats.org/officeDocument/2006/relationships/tags" Target="../tags/tag45.xml"/><Relationship Id="rId77" Type="http://schemas.openxmlformats.org/officeDocument/2006/relationships/tags" Target="../tags/tag46.xml"/><Relationship Id="rId78" Type="http://schemas.openxmlformats.org/officeDocument/2006/relationships/tags" Target="../tags/tag47.xml"/><Relationship Id="rId79" Type="http://schemas.openxmlformats.org/officeDocument/2006/relationships/tags" Target="../tags/tag48.xml"/><Relationship Id="rId80" Type="http://schemas.openxmlformats.org/officeDocument/2006/relationships/tags" Target="../tags/tag49.xml"/><Relationship Id="rId81" Type="http://schemas.openxmlformats.org/officeDocument/2006/relationships/tags" Target="../tags/tag50.xml"/><Relationship Id="rId82" Type="http://schemas.openxmlformats.org/officeDocument/2006/relationships/tags" Target="../tags/tag51.xml"/><Relationship Id="rId83" Type="http://schemas.openxmlformats.org/officeDocument/2006/relationships/tags" Target="../tags/tag52.xml"/><Relationship Id="rId84" Type="http://schemas.openxmlformats.org/officeDocument/2006/relationships/tags" Target="../tags/tag53.xml"/><Relationship Id="rId85" Type="http://schemas.openxmlformats.org/officeDocument/2006/relationships/tags" Target="../tags/tag54.xml"/><Relationship Id="rId86" Type="http://schemas.openxmlformats.org/officeDocument/2006/relationships/tags" Target="../tags/tag55.xml"/><Relationship Id="rId87" Type="http://schemas.openxmlformats.org/officeDocument/2006/relationships/tags" Target="../tags/tag56.xml"/><Relationship Id="rId88" Type="http://schemas.openxmlformats.org/officeDocument/2006/relationships/tags" Target="../tags/tag57.xml"/><Relationship Id="rId89" Type="http://schemas.openxmlformats.org/officeDocument/2006/relationships/tags" Target="../tags/tag58.xml"/><Relationship Id="rId90" Type="http://schemas.openxmlformats.org/officeDocument/2006/relationships/tags" Target="../tags/tag59.xml"/><Relationship Id="rId91" Type="http://schemas.openxmlformats.org/officeDocument/2006/relationships/tags" Target="../tags/tag60.xml"/><Relationship Id="rId92" Type="http://schemas.openxmlformats.org/officeDocument/2006/relationships/tags" Target="../tags/tag61.xml"/><Relationship Id="rId93" Type="http://schemas.openxmlformats.org/officeDocument/2006/relationships/tags" Target="../tags/tag62.xml"/><Relationship Id="rId94" Type="http://schemas.openxmlformats.org/officeDocument/2006/relationships/tags" Target="../tags/tag63.xml"/><Relationship Id="rId95" Type="http://schemas.openxmlformats.org/officeDocument/2006/relationships/tags" Target="../tags/tag64.xml"/><Relationship Id="rId96" Type="http://schemas.openxmlformats.org/officeDocument/2006/relationships/tags" Target="../tags/tag65.xml"/><Relationship Id="rId97" Type="http://schemas.openxmlformats.org/officeDocument/2006/relationships/tags" Target="../tags/tag66.xml"/><Relationship Id="rId98" Type="http://schemas.openxmlformats.org/officeDocument/2006/relationships/tags" Target="../tags/tag67.xml"/><Relationship Id="rId99" Type="http://schemas.openxmlformats.org/officeDocument/2006/relationships/tags" Target="../tags/tag68.xml"/><Relationship Id="rId100" Type="http://schemas.openxmlformats.org/officeDocument/2006/relationships/tags" Target="../tags/tag69.xml"/><Relationship Id="rId101" Type="http://schemas.openxmlformats.org/officeDocument/2006/relationships/tags" Target="../tags/tag70.xml"/><Relationship Id="rId102" Type="http://schemas.openxmlformats.org/officeDocument/2006/relationships/tags" Target="../tags/tag71.xml"/><Relationship Id="rId103" Type="http://schemas.openxmlformats.org/officeDocument/2006/relationships/tags" Target="../tags/tag72.xml"/><Relationship Id="rId104" Type="http://schemas.openxmlformats.org/officeDocument/2006/relationships/tags" Target="../tags/tag73.xml"/><Relationship Id="rId105" Type="http://schemas.openxmlformats.org/officeDocument/2006/relationships/tags" Target="../tags/tag74.xml"/><Relationship Id="rId106" Type="http://schemas.openxmlformats.org/officeDocument/2006/relationships/tags" Target="../tags/tag75.xml"/><Relationship Id="rId107" Type="http://schemas.openxmlformats.org/officeDocument/2006/relationships/tags" Target="../tags/tag76.xml"/><Relationship Id="rId108" Type="http://schemas.openxmlformats.org/officeDocument/2006/relationships/tags" Target="../tags/tag77.xml"/><Relationship Id="rId109" Type="http://schemas.openxmlformats.org/officeDocument/2006/relationships/tags" Target="../tags/tag78.xml"/><Relationship Id="rId110" Type="http://schemas.openxmlformats.org/officeDocument/2006/relationships/tags" Target="../tags/tag79.xml"/><Relationship Id="rId111" Type="http://schemas.openxmlformats.org/officeDocument/2006/relationships/tags" Target="../tags/tag80.xml"/><Relationship Id="rId112" Type="http://schemas.openxmlformats.org/officeDocument/2006/relationships/tags" Target="../tags/tag81.xml"/><Relationship Id="rId113" Type="http://schemas.openxmlformats.org/officeDocument/2006/relationships/tags" Target="../tags/tag82.xml"/><Relationship Id="rId114" Type="http://schemas.openxmlformats.org/officeDocument/2006/relationships/tags" Target="../tags/tag83.xml"/><Relationship Id="rId115" Type="http://schemas.openxmlformats.org/officeDocument/2006/relationships/tags" Target="../tags/tag84.xml"/><Relationship Id="rId116" Type="http://schemas.openxmlformats.org/officeDocument/2006/relationships/tags" Target="../tags/tag85.xml"/><Relationship Id="rId117" Type="http://schemas.openxmlformats.org/officeDocument/2006/relationships/tags" Target="../tags/tag86.xml"/><Relationship Id="rId118" Type="http://schemas.openxmlformats.org/officeDocument/2006/relationships/tags" Target="../tags/tag87.xml"/><Relationship Id="rId119" Type="http://schemas.openxmlformats.org/officeDocument/2006/relationships/tags" Target="../tags/tag88.xml"/><Relationship Id="rId120" Type="http://schemas.openxmlformats.org/officeDocument/2006/relationships/tags" Target="../tags/tag89.xml"/><Relationship Id="rId121" Type="http://schemas.openxmlformats.org/officeDocument/2006/relationships/tags" Target="../tags/tag90.xml"/><Relationship Id="rId122" Type="http://schemas.openxmlformats.org/officeDocument/2006/relationships/tags" Target="../tags/tag91.xml"/><Relationship Id="rId123" Type="http://schemas.openxmlformats.org/officeDocument/2006/relationships/tags" Target="../tags/tag92.xml"/><Relationship Id="rId124" Type="http://schemas.openxmlformats.org/officeDocument/2006/relationships/tags" Target="../tags/tag93.xml"/><Relationship Id="rId125" Type="http://schemas.openxmlformats.org/officeDocument/2006/relationships/tags" Target="../tags/tag94.xml"/><Relationship Id="rId126" Type="http://schemas.openxmlformats.org/officeDocument/2006/relationships/tags" Target="../tags/tag95.xml"/><Relationship Id="rId127" Type="http://schemas.openxmlformats.org/officeDocument/2006/relationships/tags" Target="../tags/tag96.xml"/><Relationship Id="rId128" Type="http://schemas.openxmlformats.org/officeDocument/2006/relationships/tags" Target="../tags/tag97.xml"/><Relationship Id="rId129" Type="http://schemas.openxmlformats.org/officeDocument/2006/relationships/tags" Target="../tags/tag98.xml"/><Relationship Id="rId130" Type="http://schemas.openxmlformats.org/officeDocument/2006/relationships/tags" Target="../tags/tag99.xml"/><Relationship Id="rId131" Type="http://schemas.openxmlformats.org/officeDocument/2006/relationships/tags" Target="../tags/tag100.xml"/><Relationship Id="rId132" Type="http://schemas.openxmlformats.org/officeDocument/2006/relationships/tags" Target="../tags/tag101.xml"/><Relationship Id="rId133" Type="http://schemas.openxmlformats.org/officeDocument/2006/relationships/tags" Target="../tags/tag102.xml"/><Relationship Id="rId134" Type="http://schemas.openxmlformats.org/officeDocument/2006/relationships/tags" Target="../tags/tag103.xml"/><Relationship Id="rId135" Type="http://schemas.openxmlformats.org/officeDocument/2006/relationships/tags" Target="../tags/tag104.xml"/><Relationship Id="rId136" Type="http://schemas.openxmlformats.org/officeDocument/2006/relationships/tags" Target="../tags/tag105.xml"/><Relationship Id="rId137" Type="http://schemas.openxmlformats.org/officeDocument/2006/relationships/tags" Target="../tags/tag106.xml"/><Relationship Id="rId138" Type="http://schemas.openxmlformats.org/officeDocument/2006/relationships/tags" Target="../tags/tag107.xml"/><Relationship Id="rId139" Type="http://schemas.openxmlformats.org/officeDocument/2006/relationships/tags" Target="../tags/tag108.xml"/><Relationship Id="rId140" Type="http://schemas.openxmlformats.org/officeDocument/2006/relationships/tags" Target="../tags/tag109.xml"/><Relationship Id="rId141" Type="http://schemas.openxmlformats.org/officeDocument/2006/relationships/tags" Target="../tags/tag110.xml"/><Relationship Id="rId142" Type="http://schemas.openxmlformats.org/officeDocument/2006/relationships/tags" Target="../tags/tag111.xml"/><Relationship Id="rId143" Type="http://schemas.openxmlformats.org/officeDocument/2006/relationships/tags" Target="../tags/tag112.xml"/><Relationship Id="rId144" Type="http://schemas.openxmlformats.org/officeDocument/2006/relationships/tags" Target="../tags/tag113.xml"/><Relationship Id="rId145" Type="http://schemas.openxmlformats.org/officeDocument/2006/relationships/tags" Target="../tags/tag114.xml"/><Relationship Id="rId146" Type="http://schemas.openxmlformats.org/officeDocument/2006/relationships/tags" Target="../tags/tag115.xml"/><Relationship Id="rId147" Type="http://schemas.openxmlformats.org/officeDocument/2006/relationships/tags" Target="../tags/tag116.xml"/><Relationship Id="rId148" Type="http://schemas.openxmlformats.org/officeDocument/2006/relationships/tags" Target="../tags/tag117.xml"/><Relationship Id="rId149" Type="http://schemas.openxmlformats.org/officeDocument/2006/relationships/tags" Target="../tags/tag118.xml"/><Relationship Id="rId150" Type="http://schemas.openxmlformats.org/officeDocument/2006/relationships/tags" Target="../tags/tag119.xml"/><Relationship Id="rId151" Type="http://schemas.openxmlformats.org/officeDocument/2006/relationships/tags" Target="../tags/tag120.xml"/><Relationship Id="rId152" Type="http://schemas.openxmlformats.org/officeDocument/2006/relationships/tags" Target="../tags/tag121.xml"/><Relationship Id="rId153" Type="http://schemas.openxmlformats.org/officeDocument/2006/relationships/tags" Target="../tags/tag122.xml"/><Relationship Id="rId154" Type="http://schemas.openxmlformats.org/officeDocument/2006/relationships/tags" Target="../tags/tag123.xml"/><Relationship Id="rId155" Type="http://schemas.openxmlformats.org/officeDocument/2006/relationships/tags" Target="../tags/tag124.xml"/><Relationship Id="rId156" Type="http://schemas.openxmlformats.org/officeDocument/2006/relationships/tags" Target="../tags/tag125.xml"/><Relationship Id="rId157" Type="http://schemas.openxmlformats.org/officeDocument/2006/relationships/oleObject" Target="../embeddings/oleObject1.bin"/><Relationship Id="rId158" Type="http://schemas.openxmlformats.org/officeDocument/2006/relationships/image" Target="../media/image1.emf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0.xml"/><Relationship Id="rId20" Type="http://schemas.openxmlformats.org/officeDocument/2006/relationships/theme" Target="../theme/theme2.xml"/><Relationship Id="rId21" Type="http://schemas.openxmlformats.org/officeDocument/2006/relationships/tags" Target="../tags/tag128.xml"/><Relationship Id="rId22" Type="http://schemas.openxmlformats.org/officeDocument/2006/relationships/oleObject" Target="../embeddings/oleObject4.bin"/><Relationship Id="rId23" Type="http://schemas.openxmlformats.org/officeDocument/2006/relationships/image" Target="../media/image5.emf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slideLayout" Target="../slideLayouts/slideLayout52.xml"/><Relationship Id="rId3" Type="http://schemas.openxmlformats.org/officeDocument/2006/relationships/slideLayout" Target="../slideLayouts/slideLayout53.xml"/><Relationship Id="rId4" Type="http://schemas.openxmlformats.org/officeDocument/2006/relationships/slideLayout" Target="../slideLayouts/slideLayout54.xml"/><Relationship Id="rId5" Type="http://schemas.openxmlformats.org/officeDocument/2006/relationships/slideLayout" Target="../slideLayouts/slideLayout55.xml"/><Relationship Id="rId6" Type="http://schemas.openxmlformats.org/officeDocument/2006/relationships/slideLayout" Target="../slideLayouts/slideLayout56.xml"/><Relationship Id="rId7" Type="http://schemas.openxmlformats.org/officeDocument/2006/relationships/slideLayout" Target="../slideLayouts/slideLayout57.xml"/><Relationship Id="rId8" Type="http://schemas.openxmlformats.org/officeDocument/2006/relationships/slideLayout" Target="../slideLayouts/slideLayout58.xml"/><Relationship Id="rId9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4.xml"/><Relationship Id="rId15" Type="http://schemas.openxmlformats.org/officeDocument/2006/relationships/slideLayout" Target="../slideLayouts/slideLayout65.xml"/><Relationship Id="rId16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68.xml"/><Relationship Id="rId19" Type="http://schemas.openxmlformats.org/officeDocument/2006/relationships/slideLayout" Target="../slideLayouts/slideLayout69.xml"/><Relationship Id="rId20" Type="http://schemas.openxmlformats.org/officeDocument/2006/relationships/theme" Target="../theme/theme3.xml"/><Relationship Id="rId21" Type="http://schemas.openxmlformats.org/officeDocument/2006/relationships/tags" Target="../tags/tag129.xml"/><Relationship Id="rId22" Type="http://schemas.openxmlformats.org/officeDocument/2006/relationships/oleObject" Target="../embeddings/oleObject5.bin"/><Relationship Id="rId23" Type="http://schemas.openxmlformats.org/officeDocument/2006/relationships/image" Target="../media/image5.emf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slideLayout" Target="../slideLayouts/slideLayout71.xml"/><Relationship Id="rId3" Type="http://schemas.openxmlformats.org/officeDocument/2006/relationships/slideLayout" Target="../slideLayouts/slideLayout72.xml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<Relationship Id="rId16" Type="http://schemas.openxmlformats.org/officeDocument/2006/relationships/slideLayout" Target="../slideLayouts/slideLayout85.xml"/><Relationship Id="rId17" Type="http://schemas.openxmlformats.org/officeDocument/2006/relationships/slideLayout" Target="../slideLayouts/slideLayout86.xml"/><Relationship Id="rId18" Type="http://schemas.openxmlformats.org/officeDocument/2006/relationships/slideLayout" Target="../slideLayouts/slideLayout87.xml"/><Relationship Id="rId19" Type="http://schemas.openxmlformats.org/officeDocument/2006/relationships/slideLayout" Target="../slideLayouts/slideLayout88.xml"/><Relationship Id="rId20" Type="http://schemas.openxmlformats.org/officeDocument/2006/relationships/slideLayout" Target="../slideLayouts/slideLayout89.xml"/><Relationship Id="rId21" Type="http://schemas.openxmlformats.org/officeDocument/2006/relationships/slideLayout" Target="../slideLayouts/slideLayout90.xml"/><Relationship Id="rId22" Type="http://schemas.openxmlformats.org/officeDocument/2006/relationships/slideLayout" Target="../slideLayouts/slideLayout91.xml"/><Relationship Id="rId23" Type="http://schemas.openxmlformats.org/officeDocument/2006/relationships/slideLayout" Target="../slideLayouts/slideLayout92.xml"/><Relationship Id="rId24" Type="http://schemas.openxmlformats.org/officeDocument/2006/relationships/slideLayout" Target="../slideLayouts/slideLayout93.xml"/><Relationship Id="rId25" Type="http://schemas.openxmlformats.org/officeDocument/2006/relationships/slideLayout" Target="../slideLayouts/slideLayout94.xml"/><Relationship Id="rId26" Type="http://schemas.openxmlformats.org/officeDocument/2006/relationships/slideLayout" Target="../slideLayouts/slideLayout95.xml"/><Relationship Id="rId27" Type="http://schemas.openxmlformats.org/officeDocument/2006/relationships/slideLayout" Target="../slideLayouts/slideLayout96.xml"/><Relationship Id="rId28" Type="http://schemas.openxmlformats.org/officeDocument/2006/relationships/slideLayout" Target="../slideLayouts/slideLayout97.xml"/><Relationship Id="rId29" Type="http://schemas.openxmlformats.org/officeDocument/2006/relationships/slideLayout" Target="../slideLayouts/slideLayout98.xml"/><Relationship Id="rId30" Type="http://schemas.openxmlformats.org/officeDocument/2006/relationships/slideLayout" Target="../slideLayouts/slideLayout99.xml"/><Relationship Id="rId31" Type="http://schemas.openxmlformats.org/officeDocument/2006/relationships/theme" Target="../theme/theme4.xml"/><Relationship Id="rId32" Type="http://schemas.openxmlformats.org/officeDocument/2006/relationships/tags" Target="../tags/tag130.xml"/><Relationship Id="rId33" Type="http://schemas.openxmlformats.org/officeDocument/2006/relationships/tags" Target="../tags/tag131.xml"/><Relationship Id="rId34" Type="http://schemas.openxmlformats.org/officeDocument/2006/relationships/tags" Target="../tags/tag132.xml"/><Relationship Id="rId35" Type="http://schemas.openxmlformats.org/officeDocument/2006/relationships/tags" Target="../tags/tag133.xml"/><Relationship Id="rId36" Type="http://schemas.openxmlformats.org/officeDocument/2006/relationships/tags" Target="../tags/tag134.xml"/><Relationship Id="rId37" Type="http://schemas.openxmlformats.org/officeDocument/2006/relationships/tags" Target="../tags/tag135.xml"/><Relationship Id="rId38" Type="http://schemas.openxmlformats.org/officeDocument/2006/relationships/tags" Target="../tags/tag136.xml"/><Relationship Id="rId39" Type="http://schemas.openxmlformats.org/officeDocument/2006/relationships/tags" Target="../tags/tag137.xml"/><Relationship Id="rId40" Type="http://schemas.openxmlformats.org/officeDocument/2006/relationships/tags" Target="../tags/tag138.xml"/><Relationship Id="rId41" Type="http://schemas.openxmlformats.org/officeDocument/2006/relationships/tags" Target="../tags/tag139.xml"/><Relationship Id="rId42" Type="http://schemas.openxmlformats.org/officeDocument/2006/relationships/tags" Target="../tags/tag140.xml"/><Relationship Id="rId43" Type="http://schemas.openxmlformats.org/officeDocument/2006/relationships/tags" Target="../tags/tag141.xml"/><Relationship Id="rId44" Type="http://schemas.openxmlformats.org/officeDocument/2006/relationships/tags" Target="../tags/tag142.xml"/><Relationship Id="rId45" Type="http://schemas.openxmlformats.org/officeDocument/2006/relationships/tags" Target="../tags/tag143.xml"/><Relationship Id="rId46" Type="http://schemas.openxmlformats.org/officeDocument/2006/relationships/tags" Target="../tags/tag144.xml"/><Relationship Id="rId47" Type="http://schemas.openxmlformats.org/officeDocument/2006/relationships/tags" Target="../tags/tag145.xml"/><Relationship Id="rId48" Type="http://schemas.openxmlformats.org/officeDocument/2006/relationships/tags" Target="../tags/tag146.xml"/><Relationship Id="rId49" Type="http://schemas.openxmlformats.org/officeDocument/2006/relationships/tags" Target="../tags/tag147.xml"/><Relationship Id="rId50" Type="http://schemas.openxmlformats.org/officeDocument/2006/relationships/tags" Target="../tags/tag148.xml"/><Relationship Id="rId51" Type="http://schemas.openxmlformats.org/officeDocument/2006/relationships/tags" Target="../tags/tag149.xml"/><Relationship Id="rId52" Type="http://schemas.openxmlformats.org/officeDocument/2006/relationships/tags" Target="../tags/tag150.xml"/><Relationship Id="rId53" Type="http://schemas.openxmlformats.org/officeDocument/2006/relationships/tags" Target="../tags/tag151.xml"/><Relationship Id="rId54" Type="http://schemas.openxmlformats.org/officeDocument/2006/relationships/tags" Target="../tags/tag152.xml"/><Relationship Id="rId55" Type="http://schemas.openxmlformats.org/officeDocument/2006/relationships/tags" Target="../tags/tag153.xml"/><Relationship Id="rId56" Type="http://schemas.openxmlformats.org/officeDocument/2006/relationships/tags" Target="../tags/tag154.xml"/><Relationship Id="rId57" Type="http://schemas.openxmlformats.org/officeDocument/2006/relationships/tags" Target="../tags/tag155.xml"/><Relationship Id="rId58" Type="http://schemas.openxmlformats.org/officeDocument/2006/relationships/tags" Target="../tags/tag156.xml"/><Relationship Id="rId59" Type="http://schemas.openxmlformats.org/officeDocument/2006/relationships/tags" Target="../tags/tag157.xml"/><Relationship Id="rId60" Type="http://schemas.openxmlformats.org/officeDocument/2006/relationships/tags" Target="../tags/tag158.xml"/><Relationship Id="rId61" Type="http://schemas.openxmlformats.org/officeDocument/2006/relationships/tags" Target="../tags/tag159.xml"/><Relationship Id="rId62" Type="http://schemas.openxmlformats.org/officeDocument/2006/relationships/tags" Target="../tags/tag160.xml"/><Relationship Id="rId63" Type="http://schemas.openxmlformats.org/officeDocument/2006/relationships/tags" Target="../tags/tag161.xml"/><Relationship Id="rId64" Type="http://schemas.openxmlformats.org/officeDocument/2006/relationships/tags" Target="../tags/tag162.xml"/><Relationship Id="rId65" Type="http://schemas.openxmlformats.org/officeDocument/2006/relationships/tags" Target="../tags/tag163.xml"/><Relationship Id="rId66" Type="http://schemas.openxmlformats.org/officeDocument/2006/relationships/tags" Target="../tags/tag164.xml"/><Relationship Id="rId67" Type="http://schemas.openxmlformats.org/officeDocument/2006/relationships/tags" Target="../tags/tag165.xml"/><Relationship Id="rId68" Type="http://schemas.openxmlformats.org/officeDocument/2006/relationships/tags" Target="../tags/tag166.xml"/><Relationship Id="rId69" Type="http://schemas.openxmlformats.org/officeDocument/2006/relationships/tags" Target="../tags/tag167.xml"/><Relationship Id="rId70" Type="http://schemas.openxmlformats.org/officeDocument/2006/relationships/tags" Target="../tags/tag168.xml"/><Relationship Id="rId71" Type="http://schemas.openxmlformats.org/officeDocument/2006/relationships/tags" Target="../tags/tag169.xml"/><Relationship Id="rId72" Type="http://schemas.openxmlformats.org/officeDocument/2006/relationships/tags" Target="../tags/tag170.xml"/><Relationship Id="rId73" Type="http://schemas.openxmlformats.org/officeDocument/2006/relationships/tags" Target="../tags/tag171.xml"/><Relationship Id="rId74" Type="http://schemas.openxmlformats.org/officeDocument/2006/relationships/tags" Target="../tags/tag172.xml"/><Relationship Id="rId75" Type="http://schemas.openxmlformats.org/officeDocument/2006/relationships/tags" Target="../tags/tag173.xml"/><Relationship Id="rId76" Type="http://schemas.openxmlformats.org/officeDocument/2006/relationships/tags" Target="../tags/tag174.xml"/><Relationship Id="rId77" Type="http://schemas.openxmlformats.org/officeDocument/2006/relationships/tags" Target="../tags/tag175.xml"/><Relationship Id="rId78" Type="http://schemas.openxmlformats.org/officeDocument/2006/relationships/tags" Target="../tags/tag176.xml"/><Relationship Id="rId79" Type="http://schemas.openxmlformats.org/officeDocument/2006/relationships/tags" Target="../tags/tag177.xml"/><Relationship Id="rId80" Type="http://schemas.openxmlformats.org/officeDocument/2006/relationships/tags" Target="../tags/tag178.xml"/><Relationship Id="rId81" Type="http://schemas.openxmlformats.org/officeDocument/2006/relationships/tags" Target="../tags/tag179.xml"/><Relationship Id="rId82" Type="http://schemas.openxmlformats.org/officeDocument/2006/relationships/tags" Target="../tags/tag180.xml"/><Relationship Id="rId83" Type="http://schemas.openxmlformats.org/officeDocument/2006/relationships/tags" Target="../tags/tag181.xml"/><Relationship Id="rId84" Type="http://schemas.openxmlformats.org/officeDocument/2006/relationships/tags" Target="../tags/tag182.xml"/><Relationship Id="rId85" Type="http://schemas.openxmlformats.org/officeDocument/2006/relationships/tags" Target="../tags/tag183.xml"/><Relationship Id="rId86" Type="http://schemas.openxmlformats.org/officeDocument/2006/relationships/tags" Target="../tags/tag184.xml"/><Relationship Id="rId87" Type="http://schemas.openxmlformats.org/officeDocument/2006/relationships/tags" Target="../tags/tag185.xml"/><Relationship Id="rId88" Type="http://schemas.openxmlformats.org/officeDocument/2006/relationships/tags" Target="../tags/tag186.xml"/><Relationship Id="rId89" Type="http://schemas.openxmlformats.org/officeDocument/2006/relationships/tags" Target="../tags/tag187.xml"/><Relationship Id="rId90" Type="http://schemas.openxmlformats.org/officeDocument/2006/relationships/tags" Target="../tags/tag188.xml"/><Relationship Id="rId91" Type="http://schemas.openxmlformats.org/officeDocument/2006/relationships/tags" Target="../tags/tag189.xml"/><Relationship Id="rId92" Type="http://schemas.openxmlformats.org/officeDocument/2006/relationships/tags" Target="../tags/tag190.xml"/><Relationship Id="rId93" Type="http://schemas.openxmlformats.org/officeDocument/2006/relationships/tags" Target="../tags/tag191.xml"/><Relationship Id="rId94" Type="http://schemas.openxmlformats.org/officeDocument/2006/relationships/tags" Target="../tags/tag192.xml"/><Relationship Id="rId95" Type="http://schemas.openxmlformats.org/officeDocument/2006/relationships/tags" Target="../tags/tag193.xml"/><Relationship Id="rId96" Type="http://schemas.openxmlformats.org/officeDocument/2006/relationships/tags" Target="../tags/tag194.xml"/><Relationship Id="rId97" Type="http://schemas.openxmlformats.org/officeDocument/2006/relationships/tags" Target="../tags/tag195.xml"/><Relationship Id="rId98" Type="http://schemas.openxmlformats.org/officeDocument/2006/relationships/tags" Target="../tags/tag196.xml"/><Relationship Id="rId99" Type="http://schemas.openxmlformats.org/officeDocument/2006/relationships/tags" Target="../tags/tag197.xml"/><Relationship Id="rId100" Type="http://schemas.openxmlformats.org/officeDocument/2006/relationships/tags" Target="../tags/tag198.xml"/><Relationship Id="rId101" Type="http://schemas.openxmlformats.org/officeDocument/2006/relationships/tags" Target="../tags/tag199.xml"/><Relationship Id="rId102" Type="http://schemas.openxmlformats.org/officeDocument/2006/relationships/tags" Target="../tags/tag200.xml"/><Relationship Id="rId103" Type="http://schemas.openxmlformats.org/officeDocument/2006/relationships/tags" Target="../tags/tag201.xml"/><Relationship Id="rId104" Type="http://schemas.openxmlformats.org/officeDocument/2006/relationships/tags" Target="../tags/tag202.xml"/><Relationship Id="rId105" Type="http://schemas.openxmlformats.org/officeDocument/2006/relationships/tags" Target="../tags/tag203.xml"/><Relationship Id="rId106" Type="http://schemas.openxmlformats.org/officeDocument/2006/relationships/tags" Target="../tags/tag204.xml"/><Relationship Id="rId107" Type="http://schemas.openxmlformats.org/officeDocument/2006/relationships/tags" Target="../tags/tag205.xml"/><Relationship Id="rId108" Type="http://schemas.openxmlformats.org/officeDocument/2006/relationships/tags" Target="../tags/tag206.xml"/><Relationship Id="rId109" Type="http://schemas.openxmlformats.org/officeDocument/2006/relationships/tags" Target="../tags/tag207.xml"/><Relationship Id="rId110" Type="http://schemas.openxmlformats.org/officeDocument/2006/relationships/tags" Target="../tags/tag208.xml"/><Relationship Id="rId111" Type="http://schemas.openxmlformats.org/officeDocument/2006/relationships/tags" Target="../tags/tag209.xml"/><Relationship Id="rId112" Type="http://schemas.openxmlformats.org/officeDocument/2006/relationships/tags" Target="../tags/tag210.xml"/><Relationship Id="rId113" Type="http://schemas.openxmlformats.org/officeDocument/2006/relationships/tags" Target="../tags/tag211.xml"/><Relationship Id="rId114" Type="http://schemas.openxmlformats.org/officeDocument/2006/relationships/tags" Target="../tags/tag212.xml"/><Relationship Id="rId115" Type="http://schemas.openxmlformats.org/officeDocument/2006/relationships/tags" Target="../tags/tag213.xml"/><Relationship Id="rId116" Type="http://schemas.openxmlformats.org/officeDocument/2006/relationships/tags" Target="../tags/tag214.xml"/><Relationship Id="rId117" Type="http://schemas.openxmlformats.org/officeDocument/2006/relationships/tags" Target="../tags/tag215.xml"/><Relationship Id="rId118" Type="http://schemas.openxmlformats.org/officeDocument/2006/relationships/tags" Target="../tags/tag216.xml"/><Relationship Id="rId119" Type="http://schemas.openxmlformats.org/officeDocument/2006/relationships/tags" Target="../tags/tag217.xml"/><Relationship Id="rId120" Type="http://schemas.openxmlformats.org/officeDocument/2006/relationships/tags" Target="../tags/tag218.xml"/><Relationship Id="rId121" Type="http://schemas.openxmlformats.org/officeDocument/2006/relationships/tags" Target="../tags/tag219.xml"/><Relationship Id="rId122" Type="http://schemas.openxmlformats.org/officeDocument/2006/relationships/tags" Target="../tags/tag220.xml"/><Relationship Id="rId123" Type="http://schemas.openxmlformats.org/officeDocument/2006/relationships/tags" Target="../tags/tag221.xml"/><Relationship Id="rId124" Type="http://schemas.openxmlformats.org/officeDocument/2006/relationships/tags" Target="../tags/tag222.xml"/><Relationship Id="rId125" Type="http://schemas.openxmlformats.org/officeDocument/2006/relationships/tags" Target="../tags/tag223.xml"/><Relationship Id="rId126" Type="http://schemas.openxmlformats.org/officeDocument/2006/relationships/tags" Target="../tags/tag224.xml"/><Relationship Id="rId127" Type="http://schemas.openxmlformats.org/officeDocument/2006/relationships/tags" Target="../tags/tag225.xml"/><Relationship Id="rId128" Type="http://schemas.openxmlformats.org/officeDocument/2006/relationships/tags" Target="../tags/tag226.xml"/><Relationship Id="rId129" Type="http://schemas.openxmlformats.org/officeDocument/2006/relationships/tags" Target="../tags/tag227.xml"/><Relationship Id="rId130" Type="http://schemas.openxmlformats.org/officeDocument/2006/relationships/tags" Target="../tags/tag228.xml"/><Relationship Id="rId131" Type="http://schemas.openxmlformats.org/officeDocument/2006/relationships/tags" Target="../tags/tag229.xml"/><Relationship Id="rId132" Type="http://schemas.openxmlformats.org/officeDocument/2006/relationships/tags" Target="../tags/tag230.xml"/><Relationship Id="rId133" Type="http://schemas.openxmlformats.org/officeDocument/2006/relationships/tags" Target="../tags/tag231.xml"/><Relationship Id="rId134" Type="http://schemas.openxmlformats.org/officeDocument/2006/relationships/tags" Target="../tags/tag232.xml"/><Relationship Id="rId135" Type="http://schemas.openxmlformats.org/officeDocument/2006/relationships/tags" Target="../tags/tag233.xml"/><Relationship Id="rId136" Type="http://schemas.openxmlformats.org/officeDocument/2006/relationships/tags" Target="../tags/tag234.xml"/><Relationship Id="rId137" Type="http://schemas.openxmlformats.org/officeDocument/2006/relationships/tags" Target="../tags/tag235.xml"/><Relationship Id="rId138" Type="http://schemas.openxmlformats.org/officeDocument/2006/relationships/tags" Target="../tags/tag236.xml"/><Relationship Id="rId139" Type="http://schemas.openxmlformats.org/officeDocument/2006/relationships/tags" Target="../tags/tag237.xml"/><Relationship Id="rId140" Type="http://schemas.openxmlformats.org/officeDocument/2006/relationships/tags" Target="../tags/tag238.xml"/><Relationship Id="rId141" Type="http://schemas.openxmlformats.org/officeDocument/2006/relationships/tags" Target="../tags/tag239.xml"/><Relationship Id="rId142" Type="http://schemas.openxmlformats.org/officeDocument/2006/relationships/tags" Target="../tags/tag240.xml"/><Relationship Id="rId143" Type="http://schemas.openxmlformats.org/officeDocument/2006/relationships/tags" Target="../tags/tag241.xml"/><Relationship Id="rId144" Type="http://schemas.openxmlformats.org/officeDocument/2006/relationships/tags" Target="../tags/tag242.xml"/><Relationship Id="rId145" Type="http://schemas.openxmlformats.org/officeDocument/2006/relationships/tags" Target="../tags/tag243.xml"/><Relationship Id="rId146" Type="http://schemas.openxmlformats.org/officeDocument/2006/relationships/tags" Target="../tags/tag244.xml"/><Relationship Id="rId147" Type="http://schemas.openxmlformats.org/officeDocument/2006/relationships/tags" Target="../tags/tag245.xml"/><Relationship Id="rId148" Type="http://schemas.openxmlformats.org/officeDocument/2006/relationships/tags" Target="../tags/tag246.xml"/><Relationship Id="rId149" Type="http://schemas.openxmlformats.org/officeDocument/2006/relationships/tags" Target="../tags/tag247.xml"/><Relationship Id="rId150" Type="http://schemas.openxmlformats.org/officeDocument/2006/relationships/tags" Target="../tags/tag248.xml"/><Relationship Id="rId151" Type="http://schemas.openxmlformats.org/officeDocument/2006/relationships/tags" Target="../tags/tag249.xml"/><Relationship Id="rId152" Type="http://schemas.openxmlformats.org/officeDocument/2006/relationships/tags" Target="../tags/tag250.xml"/><Relationship Id="rId153" Type="http://schemas.openxmlformats.org/officeDocument/2006/relationships/tags" Target="../tags/tag251.xml"/><Relationship Id="rId154" Type="http://schemas.openxmlformats.org/officeDocument/2006/relationships/tags" Target="../tags/tag252.xml"/><Relationship Id="rId155" Type="http://schemas.openxmlformats.org/officeDocument/2006/relationships/tags" Target="../tags/tag253.xml"/><Relationship Id="rId156" Type="http://schemas.openxmlformats.org/officeDocument/2006/relationships/oleObject" Target="../embeddings/oleObject6.bin"/><Relationship Id="rId15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3"/>
            </p:custDataLst>
            <p:extLst>
              <p:ext uri="{D42A27DB-BD31-4B8C-83A1-F6EECF244321}">
                <p14:modId xmlns:p14="http://schemas.microsoft.com/office/powerpoint/2010/main" val="37139926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7" imgW="306" imgH="306" progId="TCLayout.ActiveDocument.1">
                  <p:embed/>
                </p:oleObj>
              </mc:Choice>
              <mc:Fallback>
                <p:oleObj name="think-cell Slide" r:id="rId157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1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6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7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720E741-89F4-5512-1D96-1B5460C1166D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0" r:id="rId2"/>
    <p:sldLayoutId id="2147483787" r:id="rId3"/>
    <p:sldLayoutId id="2147483777" r:id="rId4"/>
    <p:sldLayoutId id="2147483788" r:id="rId5"/>
    <p:sldLayoutId id="2147483789" r:id="rId6"/>
    <p:sldLayoutId id="2147483790" r:id="rId7"/>
    <p:sldLayoutId id="2147483791" r:id="rId8"/>
    <p:sldLayoutId id="2147483793" r:id="rId9"/>
    <p:sldLayoutId id="2147483794" r:id="rId10"/>
    <p:sldLayoutId id="2147483741" r:id="rId11"/>
    <p:sldLayoutId id="2147483765" r:id="rId12"/>
    <p:sldLayoutId id="2147483767" r:id="rId13"/>
    <p:sldLayoutId id="2147483786" r:id="rId14"/>
    <p:sldLayoutId id="2147483743" r:id="rId15"/>
    <p:sldLayoutId id="2147483774" r:id="rId16"/>
    <p:sldLayoutId id="2147483745" r:id="rId17"/>
    <p:sldLayoutId id="2147483760" r:id="rId18"/>
    <p:sldLayoutId id="2147483768" r:id="rId19"/>
    <p:sldLayoutId id="2147483769" r:id="rId20"/>
    <p:sldLayoutId id="2147483770" r:id="rId21"/>
    <p:sldLayoutId id="2147483744" r:id="rId22"/>
    <p:sldLayoutId id="2147483757" r:id="rId23"/>
    <p:sldLayoutId id="2147483771" r:id="rId24"/>
    <p:sldLayoutId id="2147483763" r:id="rId25"/>
    <p:sldLayoutId id="2147483751" r:id="rId26"/>
    <p:sldLayoutId id="2147483756" r:id="rId27"/>
    <p:sldLayoutId id="2147483740" r:id="rId28"/>
    <p:sldLayoutId id="2147483874" r:id="rId29"/>
    <p:sldLayoutId id="2147483876" r:id="rId30"/>
    <p:sldLayoutId id="2147483877" r:id="rId31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Tx/>
        <a:buSzPct val="80000"/>
        <a:buFont typeface="Roboto" panose="02000000000000000000" pitchFamily="2" charset="0"/>
        <a:buChar char="​"/>
        <a:defRPr sz="20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942644519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07B76C-00E5-A418-5FD4-B3AD62DE9D5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792709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720811842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6F1A75-305C-1A9A-D146-C73CD5DBF9D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0360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  <p:sldLayoutId id="2147483835" r:id="rId17"/>
    <p:sldLayoutId id="2147483836" r:id="rId18"/>
    <p:sldLayoutId id="214748383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2"/>
            </p:custDataLst>
            <p:extLst>
              <p:ext uri="{D42A27DB-BD31-4B8C-83A1-F6EECF244321}">
                <p14:modId xmlns:p14="http://schemas.microsoft.com/office/powerpoint/2010/main" val="2398679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6" imgW="306" imgH="306" progId="TCLayout.ActiveDocument.1">
                  <p:embed/>
                </p:oleObj>
              </mc:Choice>
              <mc:Fallback>
                <p:oleObj name="think-cell Slide" r:id="rId156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3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12" name="Copyright Placeholder" descr="{&quot;templafy&quot;:{&quot;id&quot;:&quot;8960db9f-55d6-4683-a7ef-5191a33a6538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Arial" panose="020B0604020202020204" pitchFamily="34" charset="0"/>
              </a:rPr>
              <a:t>INTERNAL – SAP and Partners Only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3"/>
            </p:custDataLst>
          </p:nvPr>
        </p:nvGrpSpPr>
        <p:grpSpPr>
          <a:xfrm>
            <a:off x="3938799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6"/>
            </p:custDataLst>
          </p:nvPr>
        </p:nvGrpSpPr>
        <p:grpSpPr>
          <a:xfrm>
            <a:off x="8296923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70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4" y="2819464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797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D1E39570-4267-1A7A-C213-71CA13959BCF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49031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  <p:sldLayoutId id="2147483856" r:id="rId14"/>
    <p:sldLayoutId id="2147483857" r:id="rId15"/>
    <p:sldLayoutId id="2147483858" r:id="rId16"/>
    <p:sldLayoutId id="2147483859" r:id="rId17"/>
    <p:sldLayoutId id="2147483860" r:id="rId18"/>
    <p:sldLayoutId id="2147483861" r:id="rId19"/>
    <p:sldLayoutId id="2147483862" r:id="rId20"/>
    <p:sldLayoutId id="2147483863" r:id="rId21"/>
    <p:sldLayoutId id="2147483864" r:id="rId22"/>
    <p:sldLayoutId id="2147483865" r:id="rId23"/>
    <p:sldLayoutId id="2147483866" r:id="rId24"/>
    <p:sldLayoutId id="2147483867" r:id="rId25"/>
    <p:sldLayoutId id="2147483868" r:id="rId26"/>
    <p:sldLayoutId id="2147483869" r:id="rId27"/>
    <p:sldLayoutId id="2147483870" r:id="rId28"/>
    <p:sldLayoutId id="2147483871" r:id="rId29"/>
    <p:sldLayoutId id="2147483872" r:id="rId30"/>
  </p:sldLayoutIdLst>
  <p:hf hdr="0" ftr="0" dt="0"/>
  <p:txStyles>
    <p:titleStyle>
      <a:lvl1pPr algn="l" defTabSz="1088231" rtl="0" eaLnBrk="1" latinLnBrk="0" hangingPunct="1">
        <a:spcBef>
          <a:spcPct val="0"/>
        </a:spcBef>
        <a:buNone/>
        <a:defRPr sz="2399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231" rtl="0" eaLnBrk="1" latinLnBrk="0" hangingPunct="1">
        <a:spcBef>
          <a:spcPts val="1799"/>
        </a:spcBef>
        <a:buClrTx/>
        <a:buSzPct val="80000"/>
        <a:buFont typeface="Roboto" panose="02000000000000000000" pitchFamily="2" charset="0"/>
        <a:buChar char="​"/>
        <a:defRPr sz="19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10" indent="-179910" algn="l" defTabSz="1088231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7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667" indent="-179334" algn="l" defTabSz="1088231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799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730" indent="-179910" algn="l" defTabSz="1088231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640" indent="-179910" algn="l" defTabSz="1088231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2637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536753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080868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624985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44116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108823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3234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5pPr>
      <a:lvl6pPr marL="272058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6pPr>
      <a:lvl7pPr marL="3264695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7pPr>
      <a:lvl8pPr marL="380881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tags" Target="../tags/tag256.xml"/><Relationship Id="rId2" Type="http://schemas.openxmlformats.org/officeDocument/2006/relationships/tags" Target="../tags/tag257.xml"/><Relationship Id="rId3" Type="http://schemas.openxmlformats.org/officeDocument/2006/relationships/slideLayout" Target="../slideLayouts/slideLayout29.xml"/><Relationship Id="rId4" Type="http://schemas.openxmlformats.org/officeDocument/2006/relationships/notesSlide" Target="../notesSlides/notesSlide1.xml"/><Relationship Id="rId5" Type="http://schemas.openxmlformats.org/officeDocument/2006/relationships/oleObject" Target="../embeddings/oleObject7.bin"/><Relationship Id="rId6" Type="http://schemas.openxmlformats.org/officeDocument/2006/relationships/image" Target="../media/image10.emf"/><Relationship Id="rId7" Type="http://schemas.openxmlformats.org/officeDocument/2006/relationships/chart" Target="../charts/char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tags" Target="../tags/tag258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2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tags" Target="../tags/tag259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3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tags" Target="../tags/tag260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4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tags" Target="../tags/tag261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5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tags" Target="../tags/tag262.xml"/><Relationship Id="rId2" Type="http://schemas.openxmlformats.org/officeDocument/2006/relationships/slideLayout" Target="../slideLayouts/slideLayout29.xml"/><Relationship Id="rId3" Type="http://schemas.openxmlformats.org/officeDocument/2006/relationships/notesSlide" Target="../notesSlides/notesSlide6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0.emf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tags" Target="../tags/tag263.xml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7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1.emf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tags" Target="../tags/tag264.xml"/><Relationship Id="rId2" Type="http://schemas.openxmlformats.org/officeDocument/2006/relationships/slideLayout" Target="../slideLayouts/slideLayout16.xml"/><Relationship Id="rId3" Type="http://schemas.openxmlformats.org/officeDocument/2006/relationships/notesSlide" Target="../notesSlides/notesSlide8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1.emf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tags" Target="../tags/tag265.xml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9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043E7-B905-3B9C-2B9F-87C3913EA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2CF31-4D28-DF5E-58D9-50EEC1DC008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352CF31-4D28-DF5E-58D9-50EEC1DC00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47C334C8-5CA2-7D3D-CFB3-0BB19D3DD6EF}"/>
              </a:ext>
            </a:extLst>
          </p:cNvPr>
          <p:cNvSpPr/>
          <p:nvPr/>
        </p:nvSpPr>
        <p:spPr bwMode="gray">
          <a:xfrm>
            <a:off x="766106" y="6391034"/>
            <a:ext cx="1325465" cy="142962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A3DAD939-0090-EF2C-9FB6-76155A6BEDAA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Overview of scheduled Use Case Adoption per LoB</a:t>
            </a:r>
            <a:endParaRPr lang="en-US" sz="2000" b="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8D8452-8F1D-305A-E321-D2192EF9F6C5}"/>
              </a:ext>
            </a:extLst>
          </p:cNvPr>
          <p:cNvSpPr/>
          <p:nvPr/>
        </p:nvSpPr>
        <p:spPr bwMode="gray">
          <a:xfrm>
            <a:off x="523811" y="1454032"/>
            <a:ext cx="3633694" cy="3915976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5AB9ED-B462-E215-432B-4FB35CDD5BA8}"/>
              </a:ext>
            </a:extLst>
          </p:cNvPr>
          <p:cNvSpPr/>
          <p:nvPr/>
        </p:nvSpPr>
        <p:spPr bwMode="gray">
          <a:xfrm>
            <a:off x="950606" y="1466865"/>
            <a:ext cx="2743200" cy="21402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MARKETING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992A60-D588-F471-9A15-72639C907F1C}"/>
              </a:ext>
            </a:extLst>
          </p:cNvPr>
          <p:cNvSpPr txBox="1">
            <a:spLocks/>
          </p:cNvSpPr>
          <p:nvPr/>
        </p:nvSpPr>
        <p:spPr>
          <a:xfrm>
            <a:off x="8247290" y="1806530"/>
            <a:ext cx="336202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endParaRPr lang="en-DE" sz="18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1D5D72-7221-B57B-3791-7C1D0E92605B}"/>
              </a:ext>
            </a:extLst>
          </p:cNvPr>
          <p:cNvSpPr/>
          <p:nvPr/>
        </p:nvSpPr>
        <p:spPr bwMode="gray">
          <a:xfrm>
            <a:off x="8168610" y="1454032"/>
            <a:ext cx="3633694" cy="3931328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96D91-D4F3-A21F-277D-8C5009AFBD06}"/>
              </a:ext>
            </a:extLst>
          </p:cNvPr>
          <p:cNvSpPr/>
          <p:nvPr/>
        </p:nvSpPr>
        <p:spPr bwMode="gray">
          <a:xfrm>
            <a:off x="8597818" y="1449452"/>
            <a:ext cx="2743200" cy="253726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SALES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9FF416D-D9BD-F4F4-39F7-786ABB45F126}"/>
              </a:ext>
            </a:extLst>
          </p:cNvPr>
          <p:cNvSpPr/>
          <p:nvPr/>
        </p:nvSpPr>
        <p:spPr bwMode="gray">
          <a:xfrm>
            <a:off x="8165956" y="5462262"/>
            <a:ext cx="3649174" cy="829063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6E8AED1-610B-9795-A57D-9AE36F8FE6FB}"/>
              </a:ext>
            </a:extLst>
          </p:cNvPr>
          <p:cNvSpPr>
            <a:spLocks/>
          </p:cNvSpPr>
          <p:nvPr/>
        </p:nvSpPr>
        <p:spPr bwMode="gray">
          <a:xfrm>
            <a:off x="8658760" y="5471042"/>
            <a:ext cx="2743200" cy="22930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600" b="1" kern="0">
                <a:solidFill>
                  <a:schemeClr val="bg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CUSTOMER SUCCESS</a:t>
            </a:r>
            <a:endParaRPr lang="en-DE" sz="1600" b="1" kern="0">
              <a:solidFill>
                <a:schemeClr val="bg2">
                  <a:lumMod val="75000"/>
                </a:schemeClr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1" name="BOX_SALES">
            <a:extLst>
              <a:ext uri="{FF2B5EF4-FFF2-40B4-BE49-F238E27FC236}">
                <a16:creationId xmlns:a16="http://schemas.microsoft.com/office/drawing/2014/main" id="{C21E78F7-CB56-DA3A-6FF1-0C1A882A28C8}"/>
              </a:ext>
            </a:extLst>
          </p:cNvPr>
          <p:cNvGraphicFramePr>
            <a:graphicFrameLocks noGrp="1"/>
          </p:cNvGraphicFramePr>
          <p:nvPr/>
        </p:nvGraphicFramePr>
        <p:xfrm>
          <a:off x="8180976" y="1807904"/>
          <a:ext cx="3586955" cy="35429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50755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15390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20810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20701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SP-24636  – C4C Integration in CDP Inbound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10.25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01.26</a:t>
                      </a:r>
                      <a:endParaRPr lang="en-US" sz="700" dirty="0"/>
                    </a:p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de-DE" sz="700" b="0" dirty="0"/>
                        <a:t> </a:t>
                      </a:r>
                      <a:endParaRPr lang="en-US" sz="700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SP-28344 - 360 SMC Contact Fact Sheet Replacement PoC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02.26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4946844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5745797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3320213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469218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2819319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noProof="1">
                        <a:solidFill>
                          <a:srgbClr val="000000"/>
                        </a:solidFill>
                        <a:latin typeface="72 Brand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17304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{{SD8}}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53442737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84447808"/>
                  </a:ext>
                </a:extLst>
              </a:tr>
              <a:tr h="211081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877960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5668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554038"/>
                  </a:ext>
                </a:extLst>
              </a:tr>
            </a:tbl>
          </a:graphicData>
        </a:graphic>
      </p:graphicFrame>
      <p:sp>
        <p:nvSpPr>
          <p:cNvPr id="47" name="Rectangle 46">
            <a:extLst>
              <a:ext uri="{FF2B5EF4-FFF2-40B4-BE49-F238E27FC236}">
                <a16:creationId xmlns:a16="http://schemas.microsoft.com/office/drawing/2014/main" id="{320D6532-32D7-BE70-B01F-930F97BD974C}"/>
              </a:ext>
            </a:extLst>
          </p:cNvPr>
          <p:cNvSpPr/>
          <p:nvPr/>
        </p:nvSpPr>
        <p:spPr bwMode="gray">
          <a:xfrm>
            <a:off x="523810" y="5448626"/>
            <a:ext cx="3633694" cy="842699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DD3366-3187-AA82-1141-60F026AC0C25}"/>
              </a:ext>
            </a:extLst>
          </p:cNvPr>
          <p:cNvGraphicFramePr>
            <a:graphicFrameLocks noGrp="1"/>
          </p:cNvGraphicFramePr>
          <p:nvPr/>
        </p:nvGraphicFramePr>
        <p:xfrm>
          <a:off x="4302511" y="5305125"/>
          <a:ext cx="3649174" cy="198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112968">
                  <a:extLst>
                    <a:ext uri="{9D8B030D-6E8A-4147-A177-3AD203B41FA5}">
                      <a16:colId xmlns:a16="http://schemas.microsoft.com/office/drawing/2014/main" val="552861658"/>
                    </a:ext>
                  </a:extLst>
                </a:gridCol>
                <a:gridCol w="536206">
                  <a:extLst>
                    <a:ext uri="{9D8B030D-6E8A-4147-A177-3AD203B41FA5}">
                      <a16:colId xmlns:a16="http://schemas.microsoft.com/office/drawing/2014/main" val="404933234"/>
                    </a:ext>
                  </a:extLst>
                </a:gridCol>
              </a:tblGrid>
              <a:tr h="169796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>
                        <a:solidFill>
                          <a:srgbClr val="000000"/>
                        </a:solidFill>
                        <a:latin typeface="+mn-lt"/>
                        <a:cs typeface="Segoe U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7418871"/>
                  </a:ext>
                </a:extLst>
              </a:tr>
            </a:tbl>
          </a:graphicData>
        </a:graphic>
      </p:graphicFrame>
      <p:grpSp>
        <p:nvGrpSpPr>
          <p:cNvPr id="10" name="Gruppieren 47">
            <a:extLst>
              <a:ext uri="{FF2B5EF4-FFF2-40B4-BE49-F238E27FC236}">
                <a16:creationId xmlns:a16="http://schemas.microsoft.com/office/drawing/2014/main" id="{FD07D0ED-2E6D-DB12-95CA-6A95ED145164}"/>
              </a:ext>
            </a:extLst>
          </p:cNvPr>
          <p:cNvGrpSpPr/>
          <p:nvPr/>
        </p:nvGrpSpPr>
        <p:grpSpPr>
          <a:xfrm>
            <a:off x="5712518" y="1861111"/>
            <a:ext cx="1149233" cy="1107886"/>
            <a:chOff x="859244" y="1818358"/>
            <a:chExt cx="1149233" cy="1107886"/>
          </a:xfrm>
        </p:grpSpPr>
        <p:sp>
          <p:nvSpPr>
            <p:cNvPr id="14" name="Abgerundetes Rechteck 37">
              <a:extLst>
                <a:ext uri="{FF2B5EF4-FFF2-40B4-BE49-F238E27FC236}">
                  <a16:creationId xmlns:a16="http://schemas.microsoft.com/office/drawing/2014/main" id="{0C119FA6-84BD-2B14-44D2-963F62B0ADC2}"/>
                </a:ext>
              </a:extLst>
            </p:cNvPr>
            <p:cNvSpPr/>
            <p:nvPr/>
          </p:nvSpPr>
          <p:spPr bwMode="gray">
            <a:xfrm>
              <a:off x="859244" y="1818358"/>
              <a:ext cx="1149233" cy="1107886"/>
            </a:xfrm>
            <a:prstGeom prst="roundRect">
              <a:avLst>
                <a:gd name="adj" fmla="val 7793"/>
              </a:avLst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lIns="90000" tIns="72000" rIns="90000" bIns="72000" rtlCol="0" anchor="ctr"/>
            <a:lstStyle/>
            <a:p>
              <a:pPr marR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tabLst/>
              </a:pPr>
              <a:endParaRPr kumimoji="0" lang="de-DE" sz="1800" b="0" i="0" u="none" strike="noStrike" kern="0" cap="none" spc="0" normalizeH="0" baseline="0" noProof="1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4" name="Textfeld 38">
              <a:extLst>
                <a:ext uri="{FF2B5EF4-FFF2-40B4-BE49-F238E27FC236}">
                  <a16:creationId xmlns:a16="http://schemas.microsoft.com/office/drawing/2014/main" id="{20DA1062-66E2-2CD2-5FEF-B68F8BD9EAEC}"/>
                </a:ext>
              </a:extLst>
            </p:cNvPr>
            <p:cNvSpPr txBox="1"/>
            <p:nvPr/>
          </p:nvSpPr>
          <p:spPr>
            <a:xfrm>
              <a:off x="948936" y="1913154"/>
              <a:ext cx="10130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b="1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Business Adoption CDP</a:t>
              </a:r>
            </a:p>
          </p:txBody>
        </p:sp>
        <p:sp>
          <p:nvSpPr>
            <p:cNvPr id="38" name="Textfeld 39">
              <a:extLst>
                <a:ext uri="{FF2B5EF4-FFF2-40B4-BE49-F238E27FC236}">
                  <a16:creationId xmlns:a16="http://schemas.microsoft.com/office/drawing/2014/main" id="{1030E192-4908-4F55-A27F-56B3F7F829A5}"/>
                </a:ext>
              </a:extLst>
            </p:cNvPr>
            <p:cNvSpPr txBox="1"/>
            <p:nvPr/>
          </p:nvSpPr>
          <p:spPr>
            <a:xfrm>
              <a:off x="948936" y="2263356"/>
              <a:ext cx="442429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2000" kern="0" noProof="1">
                  <a:solidFill>
                    <a:srgbClr val="0070F2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5 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(</a:t>
              </a:r>
              <a:r>
                <a:rPr lang="de-DE" sz="1050" kern="0" noProof="1">
                  <a:solidFill>
                    <a:schemeClr val="accent3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+1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)</a:t>
              </a:r>
              <a:endParaRPr lang="de-DE" sz="2000" kern="0" noProof="1">
                <a:solidFill>
                  <a:schemeClr val="bg1">
                    <a:lumMod val="65000"/>
                  </a:schemeClr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40" name="Textfeld 40">
              <a:extLst>
                <a:ext uri="{FF2B5EF4-FFF2-40B4-BE49-F238E27FC236}">
                  <a16:creationId xmlns:a16="http://schemas.microsoft.com/office/drawing/2014/main" id="{99AD5A90-BEC6-3A18-29DC-D6D710A3EFE1}"/>
                </a:ext>
              </a:extLst>
            </p:cNvPr>
            <p:cNvSpPr txBox="1"/>
            <p:nvPr/>
          </p:nvSpPr>
          <p:spPr>
            <a:xfrm>
              <a:off x="948936" y="2709218"/>
              <a:ext cx="8383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# of Use Cases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9E91A3D-90CA-BBBB-0D22-F4BFD04D0A0D}"/>
              </a:ext>
            </a:extLst>
          </p:cNvPr>
          <p:cNvSpPr txBox="1"/>
          <p:nvPr/>
        </p:nvSpPr>
        <p:spPr>
          <a:xfrm>
            <a:off x="4288388" y="1286092"/>
            <a:ext cx="381211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16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Adopted UC and split across </a:t>
            </a:r>
            <a:r>
              <a:rPr lang="en-US" sz="1600" b="1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LoBs</a:t>
            </a:r>
            <a:endParaRPr lang="en-DE" sz="1600" b="1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36" name="BOX_COMPLIANCE">
            <a:extLst>
              <a:ext uri="{FF2B5EF4-FFF2-40B4-BE49-F238E27FC236}">
                <a16:creationId xmlns:a16="http://schemas.microsoft.com/office/drawing/2014/main" id="{F2A7AFCA-C203-E04F-4B37-8B0C2B5B20FD}"/>
              </a:ext>
            </a:extLst>
          </p:cNvPr>
          <p:cNvGraphicFramePr>
            <a:graphicFrameLocks noGrp="1"/>
          </p:cNvGraphicFramePr>
          <p:nvPr/>
        </p:nvGraphicFramePr>
        <p:xfrm>
          <a:off x="503238" y="5799400"/>
          <a:ext cx="3608359" cy="609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30914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20012">
                  <a:extLst>
                    <a:ext uri="{9D8B030D-6E8A-4147-A177-3AD203B41FA5}">
                      <a16:colId xmlns:a16="http://schemas.microsoft.com/office/drawing/2014/main" val="2891579348"/>
                    </a:ext>
                  </a:extLst>
                </a:gridCol>
                <a:gridCol w="557433">
                  <a:extLst>
                    <a:ext uri="{9D8B030D-6E8A-4147-A177-3AD203B41FA5}">
                      <a16:colId xmlns:a16="http://schemas.microsoft.com/office/drawing/2014/main" val="1301463886"/>
                    </a:ext>
                  </a:extLst>
                </a:gridCol>
              </a:tblGrid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SP-27120 - China CBDT- Long Term Compliance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02.26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02.26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796178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51176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F67DBE4-9CBF-FEFF-84CF-833AD8E33CCC}"/>
              </a:ext>
            </a:extLst>
          </p:cNvPr>
          <p:cNvSpPr txBox="1"/>
          <p:nvPr/>
        </p:nvSpPr>
        <p:spPr>
          <a:xfrm>
            <a:off x="3103953" y="1707804"/>
            <a:ext cx="115004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EE9FCA-7F3F-D7B0-271C-A4AD692743D0}"/>
              </a:ext>
            </a:extLst>
          </p:cNvPr>
          <p:cNvSpPr txBox="1"/>
          <p:nvPr/>
        </p:nvSpPr>
        <p:spPr>
          <a:xfrm>
            <a:off x="3103583" y="5708420"/>
            <a:ext cx="101669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E1BE022-B831-E5E4-2646-7C5311FCF4AF}"/>
              </a:ext>
            </a:extLst>
          </p:cNvPr>
          <p:cNvSpPr txBox="1"/>
          <p:nvPr/>
        </p:nvSpPr>
        <p:spPr>
          <a:xfrm>
            <a:off x="10785693" y="1707804"/>
            <a:ext cx="1802296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53" name="BOX_CUSTOMER_SUCCESS">
            <a:extLst>
              <a:ext uri="{FF2B5EF4-FFF2-40B4-BE49-F238E27FC236}">
                <a16:creationId xmlns:a16="http://schemas.microsoft.com/office/drawing/2014/main" id="{6EC3B42E-E75A-3A1D-F499-13F94EA65CE8}"/>
              </a:ext>
            </a:extLst>
          </p:cNvPr>
          <p:cNvGraphicFramePr>
            <a:graphicFrameLocks noGrp="1"/>
          </p:cNvGraphicFramePr>
          <p:nvPr/>
        </p:nvGraphicFramePr>
        <p:xfrm>
          <a:off x="8148439" y="5853913"/>
          <a:ext cx="3661179" cy="304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38936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486604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35639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9A22D1B1-B8F2-D837-DA9F-5307898858B4}"/>
              </a:ext>
            </a:extLst>
          </p:cNvPr>
          <p:cNvSpPr txBox="1"/>
          <p:nvPr/>
        </p:nvSpPr>
        <p:spPr>
          <a:xfrm>
            <a:off x="10806429" y="5766865"/>
            <a:ext cx="961501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B54F62E-E796-A1C4-C854-76A20C3909C9}"/>
              </a:ext>
            </a:extLst>
          </p:cNvPr>
          <p:cNvGraphicFramePr/>
          <p:nvPr/>
        </p:nvGraphicFramePr>
        <p:xfrm>
          <a:off x="4820400" y="4106492"/>
          <a:ext cx="2573216" cy="2184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7C53294-7C77-F68E-9F05-FC126D4691B2}"/>
              </a:ext>
            </a:extLst>
          </p:cNvPr>
          <p:cNvSpPr/>
          <p:nvPr/>
        </p:nvSpPr>
        <p:spPr bwMode="gray">
          <a:xfrm>
            <a:off x="6408429" y="3821591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000" b="1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ADOPTED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46654CB-8B4D-B2C4-5516-2DA55EF74588}"/>
              </a:ext>
            </a:extLst>
          </p:cNvPr>
          <p:cNvSpPr/>
          <p:nvPr/>
        </p:nvSpPr>
        <p:spPr bwMode="gray">
          <a:xfrm>
            <a:off x="4396926" y="402288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F</a:t>
            </a:r>
            <a:r>
              <a:rPr lang="en-US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ORECASTED USE CASES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D3A3200-4CF1-1AE0-FB38-8F09330B7E03}"/>
              </a:ext>
            </a:extLst>
          </p:cNvPr>
          <p:cNvSpPr/>
          <p:nvPr/>
        </p:nvSpPr>
        <p:spPr bwMode="gray">
          <a:xfrm>
            <a:off x="6811336" y="588863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ADOPTION</a:t>
            </a:r>
            <a:b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</a:b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SCHEDULED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98C732F-1085-AF18-A648-A910D4228D3E}"/>
              </a:ext>
            </a:extLst>
          </p:cNvPr>
          <p:cNvSpPr>
            <a:spLocks/>
          </p:cNvSpPr>
          <p:nvPr/>
        </p:nvSpPr>
        <p:spPr bwMode="gray">
          <a:xfrm>
            <a:off x="950606" y="5450042"/>
            <a:ext cx="2743200" cy="240873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en-US" sz="1600" b="1" kern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COMPLIANCE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5" name="BOX_MARKETING">
            <a:extLst>
              <a:ext uri="{FF2B5EF4-FFF2-40B4-BE49-F238E27FC236}">
                <a16:creationId xmlns:a16="http://schemas.microsoft.com/office/drawing/2014/main" id="{303EF505-49D3-B2EC-0731-684336D010A9}"/>
              </a:ext>
            </a:extLst>
          </p:cNvPr>
          <p:cNvGraphicFramePr>
            <a:graphicFrameLocks noGrp="1"/>
          </p:cNvGraphicFramePr>
          <p:nvPr/>
        </p:nvGraphicFramePr>
        <p:xfrm>
          <a:off x="553081" y="1807904"/>
          <a:ext cx="3578027" cy="33492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33473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4047630861"/>
                    </a:ext>
                  </a:extLst>
                </a:gridCol>
              </a:tblGrid>
              <a:tr h="206269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ITDYM-4319 – CDP MVP | RISE Program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/>
                        <a:t>   </a:t>
                      </a:r>
                      <a:r>
                        <a:rPr b="1" sz="700">
                          <a:solidFill>
                            <a:srgbClr val="000000"/>
                          </a:solidFill>
                        </a:rPr>
                        <a:t>06.25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DP Harmonized Data Product for Gainsight platform consumption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/>
                        <a:t>   </a:t>
                      </a:r>
                      <a:r>
                        <a:rPr b="1" sz="700">
                          <a:solidFill>
                            <a:srgbClr val="000000"/>
                          </a:solidFill>
                        </a:rPr>
                        <a:t>06.25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01.26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8222422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ITDYM-4319 – CDP MVP | RISE Program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/>
                        <a:t>   </a:t>
                      </a:r>
                      <a:r>
                        <a:rPr b="1" sz="700">
                          <a:solidFill>
                            <a:srgbClr val="000000"/>
                          </a:solidFill>
                        </a:rPr>
                        <a:t>06.25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0000"/>
                          </a:solidFill>
                        </a:rPr>
                        <a:t>01.01.2025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18362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{{MD4}}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5724157"/>
                  </a:ext>
                </a:extLst>
              </a:tr>
              <a:tr h="330600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835029"/>
                  </a:ext>
                </a:extLst>
              </a:tr>
              <a:tr h="42272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270968"/>
                  </a:ext>
                </a:extLst>
              </a:tr>
              <a:tr h="53231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829647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{{MA8}}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634038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{{MD9}}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1236838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{{MD10}}</a:t>
                      </a:r>
                      <a:r>
                        <a:rPr lang="en-US" sz="70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3810409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4926700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4485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9394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EF21C-8463-F8CD-7080-6CC7EB544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A4F6A6E-1008-5D1D-A520-A886C21CA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3956A29B-67BC-05D7-6A42-24BF6E6936ED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E19D924-63F5-3291-94D6-9D11C38B5B77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F78E84D7-A96F-AC98-53BE-4601AA23DB5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FD6E91E9-41FB-9D54-9FB8-707BDD43FA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F6A3024-25FB-B334-75D4-681E1F1F864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4321E5C-39C1-8F2F-50E2-75794D4C71B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091D387-FE7A-CCF7-73A3-DEF25780118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C2FE0FFB-7BAD-65B3-E2AD-BC87BFED929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6AB0F08-F456-7B27-896C-7D842D5CC1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5062DC8-F015-B43C-AB2B-64F185885103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EC6CF3D-94A3-2EA1-8485-61721CB4083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359B399D-E50E-38C6-C95E-F9A41A415D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2FE7326A-D79E-1549-A027-C2109670902A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C24EB52-2D2F-01FF-277F-FC371967CF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56DD0F2F-26CF-9287-9CBD-7D2CE8D3F8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1EEEF0A-B1A0-1005-FE5E-0B3ADE9E42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027988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ITDYM-4319 – CDP MVP | RISE Program</a:t>
                      </a:r>
                      <a:r>
                        <a:rPr sz="700"/>
                        <a:t>
</a:t>
                      </a:r>
                      <a:r>
                        <a:rPr sz="700">
                          <a:solidFill>
                            <a:srgbClr val="000000"/>
                          </a:solidFill>
                        </a:rPr>
                        <a:t>Nitin Singh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Features closed (CDP | Drop-down menu with values), done 
Data into the new behavioral Data Schema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DP Harmonized Data Product for Gainsight platform consumption</a:t>
                      </a:r>
                      <a:r>
                        <a:rPr sz="700"/>
                        <a:t>
</a:t>
                      </a:r>
                      <a:r>
                        <a:rPr sz="700">
                          <a:solidFill>
                            <a:srgbClr val="000000"/>
                          </a:solidFill>
                        </a:rPr>
                        <a:t>Max Mustermann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This status upadet is for testing reasons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ITDYM-4319 – CDP MVP | RISE Program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Nitin Singh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30.11.2025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37291DE0-3B17-64EF-694D-7BFEA09BABB8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1F4EC1C-414B-E9A6-8EB6-817DFE3DB79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C4B37FAD-4592-473C-B41C-EB7073C1E539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EBB617-2F84-08F2-ABBD-D6E250AA9E24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85942F8C-DB2D-94AE-B9A6-17438C37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EDB797-7FC3-A727-D6B5-B7838CCB443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D891B9-1637-7AE6-2B8D-CA9ECFAC6F3F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824D3E-A3CD-A006-1BB1-BC8AF71FA45B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37715-8B17-EC38-8193-928F68916075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C9CC5D-7E11-5D77-2D7E-7A2630BFF958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86B34-1F17-9D22-9F67-D80BC6C3D647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7591E6-B889-DEE4-FAFA-DCC6E9F9826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572FF-04A1-9363-C43D-2AC57946F5F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D610E-BCED-41FB-D235-61CDD8453D1F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3E2653-33C8-7AF5-82DF-03E1D02080E5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09599B8-4A6A-3C7D-197E-D61EF90DC015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74BD2FCA-0AE3-2E6B-DCB4-C71C814A8CBA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6985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6342C-A0B4-C2E7-A9F5-5A8EB5DD4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7CCDC286-2443-05A2-C361-F93A0F4D32D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8E50EA6B-0B29-28AA-2B8E-071BB0D68E86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30FD4A99-9AD2-B472-9EB4-E9AE145B0B59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199FD094-895B-59E5-9B76-780736E615C8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D0615320-02D0-9BEF-C7BE-DE5E2900677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52F0F24-5D25-6F13-53C6-8C3A7616E8A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13F69A6-71BB-B628-67BE-787757A90A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E80470B-E50D-A2B2-8194-9E5050B7A237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726ED335-0B0A-F7D9-15FD-F45048454E54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4B12264-664D-D515-77E0-C72E1CF166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87C0D4B4-0B64-3F8D-1C01-30B4EC52529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54CB3C6-4CAD-BBA0-34F5-27FDDA733C2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C38AF4A-4B8B-2677-B8EF-71E8729607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93FC751-AE96-F1B1-121E-9D4C36D6D5B9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863C1A7-5DE4-4C9D-EEBB-53F3246BE8E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CC186444-C743-B7A0-A84F-EE1CB1CA773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18829CF-3146-56FB-3085-331A90D2BB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0063121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{{StatusupdateUC6Marketing}}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5871EC61-AFCF-CD04-AFDB-89DD2A7A8720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D5E9423-BB5D-B0B3-6C15-C6B325AB3DD0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EE3AF074-FFD9-0C27-F8F5-603B2421BAAF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27E7E7-A33E-C450-361B-F924849617E8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646D16C5-DFCF-956B-515F-B3C0A8D28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A549C5-6E42-1845-5713-6961BF0780BE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8F965F-B863-5222-25EF-B87DF4DBA240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E5D2D2-CB0E-842D-16CE-127C21D9265D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02B0D9-1FAE-6E6F-DE80-A92DE8619309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B53D44-439E-71DA-3298-B97DAEDF9470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17FAD7-31AC-3F9E-00F6-87A5C6B1DC52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59659E-B8BD-E01B-A240-C154C65905F4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322F2D-5BFC-12B5-B978-F03B8AAF32D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2832CF-F615-15C8-6832-1E43429A4500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72C989-DBDA-1707-D5E5-62B131847A97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6A8C079-3411-8154-E0E4-D3E18D59EC21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438FAEE5-A650-DB8F-6747-9D121E95831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333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72333-6357-B0A0-B3A1-FBDD5BB32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7724433-6945-3159-00E7-D7A96B5357B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27724433-6945-3159-00E7-D7A96B5357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6FD1B77E-862E-42C7-75B0-FFA7D2C15389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29C950D-0690-7067-7E24-041EB31CC45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7966AA8-C342-F97A-0185-ADB705FA57D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277CAD65-1DB4-4E6F-596F-6D4B35D2A3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6AEE900-A837-2658-634C-FF064EE5780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6FD9BF1-5F37-1551-4E64-A7A65D6811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8A871FCA-EB93-42FB-5EB2-988BA5142861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B06EF6D6-4896-B9D4-A405-86D202C3E4E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D80E77CF-C03C-3014-A0C5-5EE975F5AF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B303064-1ED5-4C7B-5CE6-CA1B4559E796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41C8D23A-B055-F099-DBB8-8C3B60E703C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78D4006-F6F6-C15C-C418-4372B41BE8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ED002D1-09A5-8A7F-2A0C-96B1C40B78B8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3A474BC-3184-8848-CE43-0690A5CB782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A5F49752-36DE-1039-A449-5CBCC8EBCCA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D2E4698-2E15-95BD-E158-3854D2D8A6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578824"/>
              </p:ext>
            </p:extLst>
          </p:nvPr>
        </p:nvGraphicFramePr>
        <p:xfrm>
          <a:off x="474631" y="2071726"/>
          <a:ext cx="11215722" cy="234460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SP-24636  – C4C Integration in CDP Inbound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Krishna Angurala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Implemented fix for mandatory job title and C4C guide mapping
NGCS E2E testing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SP-28344 - 360 SMC Contact Fact Sheet Replacement PoC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Carol Marchesy, Nitin Singil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Started in Sprint 4 (Oct 20), collect requirements, then check feasibility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50%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br>
                        <a:rPr lang="en-US" sz="700" b="1" kern="0" dirty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10/25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>
                          <a:solidFill>
                            <a:schemeClr val="accent3"/>
                          </a:solidFill>
                        </a:rPr>
                        <a:t>100%</a:t>
                      </a:r>
                      <a:endParaRPr kumimoji="0" lang="en-US" sz="1000">
                        <a:solidFill>
                          <a:schemeClr val="accent3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  <a:tr h="12635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kern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{StatusupdateUC4Sales}}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09/25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dirty="0"/>
                        <a:t>80%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9573239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9450F0E8-AD20-1977-4A38-C7ECC1706DD4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ECBC078-866D-4F90-1FA5-95B349596B47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4907FB0B-A1D4-2269-580E-0960A6369CD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854270-4B3B-CD00-C8A1-7EE2E6BAB027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C37FC5D7-9ABF-5A05-8829-1AC0394EC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ED88C5-BB7D-E97E-22A4-EE58B83400B2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24750-C28A-B36C-148F-AF4810C69801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0BB4BE-D0DD-706F-26BA-D8A710CD15E8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2711C2-B185-735E-D8EC-CDA8D137ACC2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830A26-9FAF-A3FA-2DA9-001707F82EF1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9A3BB0-6185-030F-BC58-E6FA0476867F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BC4668-C1C9-B44C-EC72-76145C87F160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1DF00A-253A-AC8F-6848-A4FCAC50DDAB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20C7E8-1662-CC42-7ED3-B6D552838D54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7A7C6D-DF53-E787-134B-B12A79A966E8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D227AF6-8EDC-DD56-DDEB-4123FACDD882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099DFDFE-2A34-7FBF-8134-BF96ED6F6C8D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3526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91C69-B3F9-4675-BE68-25486269C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1B019D-1D21-D0D6-1396-16C6E5DB7BE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1B019D-1D21-D0D6-1396-16C6E5DB7B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FE982250-5189-4FF9-B868-E930AB863E9B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BFD4EDCC-1766-5D36-DBCF-903CEBFD9A60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34D2EAE0-773F-3675-03B0-2538085C5CE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D6F35DE-2C37-A6EF-D09C-89053BC89F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4F2543C-E153-ED76-D088-45B1EE7CD74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56F5F30-9F87-3104-9CDD-613B505168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AD8654F0-DA2B-B726-CF97-77B6203FF7C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FC488EB5-37A1-AA84-B5AC-08C07C3D37C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1F9E319-BA01-D6A1-6259-5039526E8F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6A1C4A1-665B-E7BA-E1E6-B11D210C040D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90E3451-24B2-BD2B-13B0-264E31FCDE1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9EC91CE-C4EC-374A-1C07-7C09E72DA8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17CBA00F-7761-6B24-7AF8-6B884DA86C70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9653DE4B-DCB8-54DA-680F-7A05F8D617C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DEEED2D-5188-4F63-5CD6-B6185E7459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42CCF30-2D67-DA7B-0D37-FB3B6D8D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2082314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br>
                        <a:rPr kumimoji="0" lang="de-DE" sz="700" b="1" i="0" u="none" strike="noStrike" kern="0" cap="none" spc="0" normalizeH="0" baseline="3000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Noto Music"/>
                          <a:cs typeface="Arial Unicode M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>
                          <a:solidFill>
                            <a:schemeClr val="tx1"/>
                          </a:solidFill>
                          <a:latin typeface="+mn-lt"/>
                        </a:rPr>
                        <a:t>{{StatusupdateUC6Sales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8563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383345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BF609DC3-38E4-5689-63F7-B24EC801A2FA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7EBD627-9310-3F59-653C-056878D62108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A79E7A8F-42B8-5B6F-0169-E3E0DED5F68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496635-72F6-0F08-C2E5-EA6E51E15A76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5EE35245-E3C9-908F-F93C-7ED40C050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5CD002-6DE2-B6BF-D47F-064922AE20DB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up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7640F0-F8F6-A58D-E61C-139484487C06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8DF8A3-2110-DD61-8EA0-51595C247AE4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Finalized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519B6E-623B-7E0C-8590-1D253A5F2B51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D9AA82-5259-249C-8862-34D492530DA3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48C6F5-3A1B-26E0-DBE4-DBBCF96655E9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851766-E952-37FC-D9E9-9DCF178B26E6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5BF97-BA56-6328-E38B-5C5A4FFAEB97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E394E-54DC-1E2A-FFD7-C54E2A372F6A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E05B7E-B6F4-D15D-4428-F7424BE1BD40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D0EE15F-8A68-B6E5-D248-C2FC4E7581D4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3DF04DA8-85EB-BBE8-C10A-977D0CC99283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7937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8746-7D9A-8225-7F4A-ACF3BC6A1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29A6A4-EC3D-AA9C-EFA2-C1753340630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29A6A4-EC3D-AA9C-EFA2-C175334063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E0BF856C-1AB9-CDA7-B31E-E48EEBF861AE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05E96B47-B32D-1CFA-C7D4-797E92CE138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D14323C-E61B-CEA3-3379-50DD111D870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442EA592-918C-9D77-7E9F-05ED56A9266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9DCE98A-5993-1489-7286-DDF9174E860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B48997E-046B-19D8-5F21-36AC8ABF50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81649D4-0F0F-D596-264C-31C0955988E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BB05BEF-1F3F-98D3-6101-AD0D3896FE8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4A894F7-D469-54A5-DED6-D68700ACDE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DDF8CBC5-7F27-AB7E-6F50-873523540EC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75354380-9D91-5F8E-EC2F-BABB0CBEC8A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9A0E74FE-8E0A-0E75-000B-FF482E44739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DE3B4A9D-4EB0-7C6C-4A69-27A96277FC76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75F8D5F-D135-00B2-B8D6-ADB0E82D9CB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19721E4-9C9B-570F-DB42-37D99A9B4FC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F046F7DF-F13F-1009-2235-6DE3793ED5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2082344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SP-27120 - China CBDT- Long Term Compliance</a:t>
                      </a:r>
                      <a:r>
                        <a:rPr sz="700"/>
                        <a:t>
</a:t>
                      </a:r>
                      <a:r>
                        <a:rPr sz="700">
                          <a:solidFill>
                            <a:srgbClr val="000000"/>
                          </a:solidFill>
                        </a:rPr>
                        <a:t>Tristan Raver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this is the latest status update for test purposes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08/25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accent3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100%</a:t>
                      </a:r>
                      <a:endParaRPr kumimoji="0" lang="en-US" sz="10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966447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3}}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8716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4}}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788427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045F789F-1F63-8E94-AF6F-8D70AF146CDD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2D5D20C-EFD6-7C7B-07D7-DD9565355793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002A1BA9-C0B1-BB9B-21F5-6A1FAEA6364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E88AC9-AD94-88B2-D481-51E5FF112DC5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BEFAEA6F-268F-88CF-717E-0023C04E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Compliance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3BC5D7-3FA5-C2F9-AF8C-763AF42339A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51E18-7391-4564-AFA5-8999AFC7DE6B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9FBE0-9F7D-F72A-4E8D-2CF563AB4553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1F466-1007-090F-8C77-896AE29A21AC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A9935-8CBC-EE20-A246-37373BC5E7D7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F0AED-38A6-81E1-5A1B-900EAC2A46CB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E69850-D601-EA48-9EF9-723B51C6410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ACEC3F-7814-6564-BCA2-5386202D29E0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E6DE0-5509-E24C-7AB1-2BDB849F5A8B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E167CA-BCF3-5261-5DFA-325B0590845C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A8AB949A-5031-BFA7-08FD-48EC10B71B1B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908AA9CA-F2E0-7402-2476-5DBE2A44E181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8950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66D6E-D17A-B985-63C3-31176C9EE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3219152D-379D-BC83-7FCE-D2E850F219E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219152D-379D-BC83-7FCE-D2E850F219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22102EE5-801C-C299-0DAE-70E834F7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(1/2)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738AAED-E924-44A7-A636-F362825315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9008667"/>
              </p:ext>
            </p:extLst>
          </p:nvPr>
        </p:nvGraphicFramePr>
        <p:xfrm>
          <a:off x="504001" y="2036224"/>
          <a:ext cx="11242624" cy="3070722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SP-27065 - [PoC] Move classification Logic to CDP</a:t>
                      </a:r>
                      <a:r>
                        <a:rPr sz="700"/>
                        <a:t>
</a:t>
                      </a:r>
                      <a:r>
                        <a:rPr sz="700">
                          <a:solidFill>
                            <a:srgbClr val="000000"/>
                          </a:solidFill>
                        </a:rPr>
                        <a:t>Semal Korzan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contingent on development of CCRMS (Country Compliance Rules Management System)
Call with Data Protection team necessary to refine requirements and timeline – took place
Data Protection team implementing CCRMS system in progress, Integration of CDC started in parallel by EDT
Carol: contact schema for storing consent data from CDC (alignments in progress, Carol to check what they need from us)
Implementation of CDC – CDP integration completed. Next step: E2E testing in sprint 4, invite will follow
Carol to provide fields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/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11678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2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DP Harmonized Data Product for Gainsight platform consumption</a:t>
                      </a:r>
                      <a:r>
                        <a:rPr sz="700"/>
                        <a:t>
</a:t>
                      </a:r>
                      <a:r>
                        <a:rPr sz="700">
                          <a:solidFill>
                            <a:srgbClr val="000000"/>
                          </a:solidFill>
                        </a:rPr>
                        <a:t>Pat Sep</a:t>
                      </a: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overalll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/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934585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b="1" sz="700">
                          <a:solidFill>
                            <a:srgbClr val="00B0F0"/>
                          </a:solidFill>
                        </a:rPr>
                        <a:t>Contact Interest Intelligence (CII) Integration in CDP - PoC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UC Owner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sz="700">
                          <a:solidFill>
                            <a:srgbClr val="000000"/>
                          </a:solidFill>
                        </a:rPr>
                        <a:t>In analysis (checking req. and acceptance criteria), started
Check feasibility on CDP side (Foued) ongoing. Started in sprint 4 (Oct 20)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/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4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4}}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4}}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{{pr4}}</a:t>
                      </a:r>
                    </a:p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8707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5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5}}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5}}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5}}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{{pr5}}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6552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6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6}}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6}}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6}}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{{pr6}}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8505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7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7}}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7}}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{{pr7}}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6017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84BAE62-6C83-413D-8DF0-6FFDDFA7BFCA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OverviewMessage1}}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D7C26AF-C5B6-46E6-9C29-FC8FF94AF77D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480ABA4-9EB2-4498-8EC3-33D415EE607E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A355873-23F8-4BE4-8706-51E4331F4FE4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61D3C7-AEDD-42FF-B0D4-6016912D8EA0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FC80B7-462D-0F31-D0C2-2CC4BE579D7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DAC2BF-17E7-EC21-4FD4-D1D3E7FB68DF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9328F0B-FF78-5EEE-23DC-9F0DF216A3A9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D075EE3F-1670-F362-8245-7102592998F4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F364D61B-768D-80DF-CA8E-4AD78CB10D95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2C65040F-4055-BC84-D065-3E63844150E3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EEB2864-79EA-7102-D835-98E957C0863F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5408FA71-995A-BA79-12B7-0C90F1C30C07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179665A1-E62B-391E-2CC0-5BE1BFFCE536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4CD89C84-97E8-CEE9-9B15-713A736A0DC3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F183A9C4-3D09-115F-8B01-A3E21D930521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E76DA291-21EA-4E5A-CBBB-B23AA27A086A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2C52BBD6-7076-5E50-B68F-EC204BB09F2C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74FF9AE-AEBC-9462-9BAE-B6A5193DFD79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E45FE75-EDD3-DF04-C89E-DF1F70938727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01E1662-8222-291E-395E-97EDE7C28201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7052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B784-1B64-6AE0-FB8B-F07FC530B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FD335A23-9BE9-6FFA-8E69-7452A32922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D335A23-9BE9-6FFA-8E69-7452A32922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3925C308-9233-DD22-0F06-93D36B6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(2/2)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B2052E5-9AAF-2BD8-6445-1B9C14EA6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1684181"/>
              </p:ext>
            </p:extLst>
          </p:nvPr>
        </p:nvGraphicFramePr>
        <p:xfrm>
          <a:off x="504001" y="2036224"/>
          <a:ext cx="11242624" cy="2969831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8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8}}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8}}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{{pr8}}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610763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9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9}}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9}}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{{pr9}}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73885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10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10}}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10}}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10}}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{{pr10}}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573048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11}}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11}}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11}}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{{pr11}}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902958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12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12}}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12}}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12}}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{{pr12}}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5247632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13}}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{{pr13}}</a:t>
                      </a: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70409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CD8BE60-FCA3-F9BB-E313-D2DB8A847795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All CDP Foundational Use Cases are on track and will enable business adoption. 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14F9FE-210E-698B-81D3-BAFFFC47D077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4A7581A-EFD7-05FC-65A8-923249C651FC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91D674A-032C-97DB-09ED-8E9FE86828BC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7C222B-8501-2581-BC86-28109E782FA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F9697E-F440-CCB8-06C6-5A952EBF1F5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FB73BA-8160-4318-C955-FD703CFBCA8C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4948307-9D4D-445E-91DA-4F40091520AF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B8BA1A8-89CA-56D0-9396-2674F4774806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4802ED4-0230-7AA5-0D99-74BCF445DD51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F5CECEF-74A4-51A6-16DB-06E6DD0325CA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B21A568-41A0-D22A-1382-88CE1F0D962A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7ACFF95-9363-D10D-12B9-482A17B5D5B6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F0C3655-065F-F995-0932-925EDAD1A268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09961D0B-A129-6220-7717-6728640437AE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B020143-B2DB-5EA8-CE07-989466E6C3DB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9D24DB5-5497-70FC-4648-7DAB4C9F6546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3299797-137D-97DC-2FF5-5F6A780387BE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9A294C-B891-1C58-7B1E-513F453DCBF0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7071F2-0FDA-3FC7-A24A-2464422D359B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399000F-4FFB-0F47-8B2F-8895ABC5AABF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29759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EAA23CB6-246F-47D8-A9DC-B6A0B13EDD3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AA23CB6-246F-47D8-A9DC-B6A0B13EDD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1F46F7A-ACFF-49CE-A0E9-6BD30EDB7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b="1">
                <a:solidFill>
                  <a:srgbClr val="00B0F0"/>
                </a:solidFill>
              </a:rPr>
              <a:t>ITDYM-4319 – CDP MVP | RISE Program</a:t>
            </a:r>
            <a:r>
              <a:rPr sz="700"/>
              <a:t>
</a:t>
            </a: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6307A8-CBF1-440C-B5F4-9274698CE55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9F5BB3-C97D-4FB8-8E0D-01B339EA757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Help accelerate customers to our cloud by demonstrating value at key accounts, particularly for key decision makers and influencers (finance &amp; operations)
Map marketing engagement to pipeline forecast (aligned across marketing &amp; sales) to drive new opportunities (revenue) by building reputation and relationships through relevant reach &amp; engagement touchpoints for all target and hidden buyer personas of the RISE Buying Committees from our target accounts.
Target RISE accounts in LinkedIn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00C1BE-3AB4-47B2-8DAF-BCFCE1085D0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Market(s): Austria &amp; Nordics. Persona (“sub-IDP”): CIO
Segment: ECC customers engaged with marketing, no pipeline, with medium to large Maintenance Revenue Band (&gt;100k - &lt;500k [medium] &amp; &gt;500k [large])
TAL as of Q4 2024: # Austria = 153 Accounts / # Nordics = 149 Accounts (Denmark, Norway, Iceland, Sweden, Finland combined)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1EF3A94-C028-4342-907E-40D40094259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Value Measurement:
Generate net new contacts (opt-in)
Among others, increase Ad, Web and Buying Committee Engagement, and engagement score 
KPI to be measured: 
Reach X% (penetration rate) into Accounts 
Engagement: Increase number, frequency and quality of interactions / X% increase in engagement and asset consumption rates
Generate X% new marketable contacts within targeted accounts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A80C4-C191-49F1-A263-B103EBF7043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Marketing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112845-C5E9-4904-ACA1-E3CE4709690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sz="1000">
                <a:solidFill>
                  <a:srgbClr val="000000"/>
                </a:solidFill>
              </a:rPr>
              <a:t>Nitin Singh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D30885-3D51-4A18-B024-C78176E39DD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Dennis Flick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FD9B79-041D-4034-876E-318003D6AE7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sz="1000">
                <a:solidFill>
                  <a:srgbClr val="000000"/>
                </a:solidFill>
              </a:rPr>
              <a:t>Buying Committee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5357AE-B31E-4BF4-B6A6-C1DC9613230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sz="1000">
                <a:solidFill>
                  <a:srgbClr val="000000"/>
                </a:solidFill>
              </a:rPr>
              <a:t>Marketing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1467BBC-04CD-4F91-92CE-8D8AB53837C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34E48B2-5927-4E30-AA9E-CE2AD6ED143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CE756F-E4EF-4B6E-A013-8F978B62D2B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F0F7947-6073-49B2-8C3A-555FE2504C2C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5716C9-B6B4-4ECD-976C-BF1B61E4AE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416436-E6D5-424D-92F2-57C4B446FF41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FC379F-A183-4C02-8AA6-C0FB64FB7EC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AFA53B-D952-4747-9E2D-5BC16132A36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CFC743-EF36-4368-B487-5166769CB9F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3310F6D-1963-4F0B-A62B-89EFBCFB8F3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3586167-F2F3-4D01-8959-2D03D437AF2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B12D2E4D-5593-4EC3-8ADC-47827A0EFA1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635045-C65C-41BA-A199-5E95CD8A4CE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11FE1B8-2219-4805-85E8-CA8AAAA88F3B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5535CD2-FDEA-485E-B81C-D1D39A808CA9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2DE257F-B4E4-43DA-86AE-20133165525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C73BA1-9AFF-4685-8FC5-9D615BA25C2A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5096A61-CBE5-4328-BCAD-C2AA84475C6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B641277B-312E-4DB0-B064-A81984FE5E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F83DAF6-F612-4838-AD69-DE929789E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BFF7F8DE-6ACA-4C18-BBFA-FA6013371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518140C-636B-4699-9729-7A22ED4CAB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B5463A3-AD68-4A96-B534-DD1F2E7ECB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4626AE28-4342-40EF-9EE4-E3CACA10A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F091B33-A1B6-42A5-8590-0B3DCF827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5A07DB3-0E5A-7891-568D-72FADF38ADF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8DA22-1638-53F4-B737-9A6C3F50956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EAA030-67A6-6C4B-0D74-B7794C0B650C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16F17-2E76-8A0E-417C-88BC0D0384A9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ABBD39-C7E1-6AAA-441F-81E8F4574EF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411016-561D-C72D-0480-6F0FB962613C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53A254B-6594-0B9E-91E4-82D31BBB09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BB6DC85-5185-827C-92E7-16BC139EDD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8A28576-780F-6B0A-4C79-5C4D40E7E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294AD484-D4F5-7150-61CE-4F5A4EEC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B33F9E8B-37D1-8BFF-7C0D-26997632EF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D69918A-28C7-2AE6-F58E-27C7BD6B0A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0BE37B0-7313-9C20-C9F6-8C76BFF7B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B0A277D3-5E45-49E2-5F13-4D801DD7D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74C8E3BE-485A-1C81-538A-42625EEB51D1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46065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SP_AGENDA" val="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h.BUai09UixoCxVZ60x2Q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heme/theme1.xml><?xml version="1.0" encoding="utf-8"?>
<a:theme xmlns:a="http://schemas.openxmlformats.org/drawingml/2006/main" name="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2.xml><?xml version="1.0" encoding="utf-8"?>
<a:theme xmlns:a="http://schemas.openxmlformats.org/drawingml/2006/main" name="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469BCE77-A706-4621-B5B9-B230BE3B9846}"/>
    </a:ext>
  </a:extLst>
</a:theme>
</file>

<file path=ppt/theme/theme3.xml><?xml version="1.0" encoding="utf-8"?>
<a:theme xmlns:a="http://schemas.openxmlformats.org/drawingml/2006/main" name="1_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5A94DC29-6863-4507-BC9E-870BE1AB0461}"/>
    </a:ext>
  </a:extLst>
</a:theme>
</file>

<file path=ppt/theme/theme4.xml><?xml version="1.0" encoding="utf-8"?>
<a:theme xmlns:a="http://schemas.openxmlformats.org/drawingml/2006/main" name="1_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5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theme/theme6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webextensions/_rels/taskpanes.xml.rels><?xml version='1.0' encoding='UTF-8' standalone='yes'?>
<Relationships xmlns="http://schemas.openxmlformats.org/package/2006/relationships"><Relationship Id="rId1" Type="http://schemas.microsoft.com/office/2011/relationships/webextension" Target="webextension1.xml"/><Relationship Id="rId2" Type="http://schemas.microsoft.com/office/2011/relationships/webextension" Target="webextension2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0FCFAFA-D3D3-1441-8101-DA629D03A5D9}">
  <we:reference id="b0692d11-e342-a550-cfba-e8c57e47b8f1" version="1.0.0.8" store="EXCatalog" storeType="EXCatalog"/>
  <we:alternateReferences/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65AE667-A5F5-0F47-8627-5174A8B7EA47}">
  <we:reference id="b8d7a30b-109c-4c41-a1df-a6cb639730b5" version="2.0.0.5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6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0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1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e4b7787-f155-484c-a6ed-faacc4d6ea8a" xsi:nil="true"/>
    <lcf76f155ced4ddcb4097134ff3c332f xmlns="76410bfa-c465-4282-9437-cb33276387d7">
      <Terms xmlns="http://schemas.microsoft.com/office/infopath/2007/PartnerControls"/>
    </lcf76f155ced4ddcb4097134ff3c332f>
  </documentManagement>
</p:properties>
</file>

<file path=customXml/item12.xml><?xml version="1.0" encoding="utf-8"?>
<TemplafySlideFormConfiguration><![CDATA[{"formFields":[],"formDataEntries":[]}]]></TemplafySlideFormConfiguration>
</file>

<file path=customXml/item13.xml><?xml version="1.0" encoding="utf-8"?>
<TemplafySlideFormConfiguration><![CDATA[{"formFields":[],"formDataEntries":[]}]]></TemplafySlideFormConfiguration>
</file>

<file path=customXml/item14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15.xml><?xml version="1.0" encoding="utf-8"?>
<TemplafySlideTemplateConfiguration><![CDATA[{"slideVersion":1,"isValidatorEnabled":false,"isLocked":false,"elementsMetadata":[],"slideId":"637867244053543411","enableDocumentContentUpdater":false,"version":"2.0"}]]></TemplafySlideTemplateConfiguration>
</file>

<file path=customXml/item16.xml><?xml version="1.0" encoding="utf-8"?>
<TemplafySlideFormConfiguration><![CDATA[{"formFields":[],"formDataEntries":[]}]]></TemplafySlideFormConfiguration>
</file>

<file path=customXml/item17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430701","enableDocumentContentUpdater":false,"version":"2.0"}]]></TemplafySlideTemplateConfiguration>
</file>

<file path=customXml/item18.xml><?xml version="1.0" encoding="utf-8"?>
<TemplafySlideTemplateConfiguration><![CDATA[{"slideVersion":2,"isValidatorEnabled":false,"isLocked":false,"elementsMetadata":[],"slideId":"638373043998151196","enableDocumentContentUpdater":false,"version":"2.0"}]]></TemplafySlideTemplateConfiguration>
</file>

<file path=customXml/item19.xml><?xml version="1.0" encoding="utf-8"?>
<TemplafySlideFormConfiguration><![CDATA[{"formFields":[],"formDataEntries":[]}]]></TemplafySlideFormConfiguration>
</file>

<file path=customXml/item2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20.xml><?xml version="1.0" encoding="utf-8"?>
<TemplafySlideFormConfiguration><![CDATA[{"formFields":[],"formDataEntries":[]}]]></TemplafySlideFormConfiguration>
</file>

<file path=customXml/item2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2.xml><?xml version="1.0" encoding="utf-8"?>
<TemplafySlideTemplateConfiguration><![CDATA[{"slideVersion":3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],"slideId":"638315639972988716","enableDocumentContentUpdater":false,"version":"2.0"}]]></TemplafySlideTemplateConfiguration>
</file>

<file path=customXml/item2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CD2AF1DA3F8FF4FA6C2645C43C2AC01" ma:contentTypeVersion="10" ma:contentTypeDescription="Ein neues Dokument erstellen." ma:contentTypeScope="" ma:versionID="8e56428985043cb2aff47f5e3c9c04b8">
  <xsd:schema xmlns:xsd="http://www.w3.org/2001/XMLSchema" xmlns:xs="http://www.w3.org/2001/XMLSchema" xmlns:p="http://schemas.microsoft.com/office/2006/metadata/properties" xmlns:ns2="76410bfa-c465-4282-9437-cb33276387d7" xmlns:ns3="2e4b7787-f155-484c-a6ed-faacc4d6ea8a" targetNamespace="http://schemas.microsoft.com/office/2006/metadata/properties" ma:root="true" ma:fieldsID="dded2dde737277573d4993fc2bab9382" ns2:_="" ns3:_="">
    <xsd:import namespace="76410bfa-c465-4282-9437-cb33276387d7"/>
    <xsd:import namespace="2e4b7787-f155-484c-a6ed-faacc4d6ea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410bfa-c465-4282-9437-cb33276387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ildmarkierungen" ma:readOnly="false" ma:fieldId="{5cf76f15-5ced-4ddc-b409-7134ff3c332f}" ma:taxonomyMulti="true" ma:sspId="4debb949-be09-4628-8a5e-97009452ba1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4b7787-f155-484c-a6ed-faacc4d6ea8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19d2eb87-e541-4894-8197-ae1b607c058e}" ma:internalName="TaxCatchAll" ma:showField="CatchAllData" ma:web="2e4b7787-f155-484c-a6ed-faacc4d6e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4.xml><?xml version="1.0" encoding="utf-8"?>
<TemplafySlideFormConfiguration><![CDATA[{"formFields":[],"formDataEntries":[]}]]></TemplafySlideFormConfiguration>
</file>

<file path=customXml/item25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26.xml><?xml version="1.0" encoding="utf-8"?>
<TemplafySlideFormConfiguration><![CDATA[{"formFields":[],"formDataEntries":[]}]]></TemplafySlideFormConfiguration>
</file>

<file path=customXml/item27.xml><?xml version="1.0" encoding="utf-8"?>
<TemplafySlideFormConfiguration><![CDATA[{"formFields":[],"formDataEntries":[]}]]></TemplafySlideFormConfiguration>
</file>

<file path=customXml/item28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29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3.xml><?xml version="1.0" encoding="utf-8"?>
<TemplafySlideFormConfiguration><![CDATA[{"formFields":[],"formDataEntries":[]}]]></TemplafySlideFormConfiguration>
</file>

<file path=customXml/item30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1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776925","enableDocumentContentUpdater":false,"version":"2.0"}]]></TemplafySlideTemplateConfiguration>
</file>

<file path=customXml/item32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33.xml><?xml version="1.0" encoding="utf-8"?>
<TemplafySlideTemplateConfiguration><![CDATA[{"slideVersion":2,"isValidatorEnabled":false,"isLocked":false,"elementsMetadata":[],"slideId":"638373043998191062","enableDocumentContentUpdater":false,"version":"2.0"}]]></TemplafySlideTemplateConfiguration>
</file>

<file path=customXml/item34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35.xml><?xml version="1.0" encoding="utf-8"?>
<TemplafySlideFormConfiguration><![CDATA[{"formFields":[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]}]]></TemplafySlideFormConfiguration>
</file>

<file path=customXml/item36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37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8.xml><?xml version="1.0" encoding="utf-8"?>
<TemplafySlideFormConfiguration><![CDATA[{"formFields":[],"formDataEntries":[]}]]></TemplafySlideFormConfiguration>
</file>

<file path=customXml/item39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.xml><?xml version="1.0" encoding="utf-8"?>
<Templafy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{"name":"SAPLogo","value":"pxB0tb4qiCEYCgGk2fAV86fXsKRk9ZMKiRC3VaLJ5C8="},{"name":"Classification","value":"OmrOP8d402txjl1Zr787gUA6bTWeMdaxGEF9U5BKD64="},{"name":"SpeakerName","value":"YnPwfaWtJd9yqRikMcavEg=="},{"name":"Email","value":"v35+JSpO6F5yjM5PrFdVwQ=="}]}]]></TemplafyFormConfiguration>
</file>

<file path=customXml/item40.xml><?xml version="1.0" encoding="utf-8"?>
<TemplafyTemplateConfiguration><![CDATA[{"elementsMetadata":[{"type":"shape","id":"8960db9f-55d6-4683-a7ef-5191a33a6538","elementConfiguration":{"binding":"{{ DataSources.Classification[Form.Classification.Name].Display}}","type":"text","disableUpdates":false}},{"type":"shape","id":"2adb6e73-401a-40c8-920f-314d5e045a9a","elementConfiguration":{"inheritDimensions":"{{InheritDimensions.InheritNone}}","width":"","height":"1 cm","image":"{{Form.SAPLogo.SubbrandBlue}}","visibility":"","type":"image","disableUpdates":false}},{"type":"shape","id":"19fd4b9e-aabf-4332-9e0c-96b627a7d3e6","elementConfiguration":{"binding":"{{Form.Classification.Display}}","visibility":"","type":"text","disableUpdates":false}},{"type":"shape","id":"aa57b900-42ee-45e2-901d-a9c467b9898a","elementConfiguration":{"binding":"{{Form.Classification.Display}}","visibility":"","type":"text","disableUpdates":false}},{"type":"shape","id":"690c104f-7e65-48cd-94b6-5b4d27d0d6fb","elementConfiguration":{"inheritDimensions":"{{InheritDimensions.InheritNone}}","width":"","height":"1 cm","image":"{{Form.SAPLogo.SubbrandBlack}}","visibility":"","type":"image","disableUpdates":false}},{"type":"shape","id":"ae30ed49-76db-405c-8e79-7aba1a001200","elementConfiguration":{"inheritDimensions":"{{InheritDimensions.InheritNone}}","width":"","height":"1 cm","image":"{{Form.SAPLogo.SubbrandWhite}}","visibility":"","type":"image","disableUpdates":false}},{"type":"shape","id":"c0ba914e-4f09-45b0-9f6c-35c8b490f42b","elementConfiguration":{"binding":"{{Form.Classification.Display}}","visibility":"","type":"text","disableUpdates":false}},{"type":"shape","id":"e1ff4155-3db1-4bbb-85a7-437eca614c8d","elementConfiguration":{"inheritDimensions":"{{InheritDimensions.InheritNone}}","width":"","height":"1 cm","image":"{{Form.SAPLogo.SubbrandBlue}}","visibility":"","type":"image","disableUpdates":false}},{"type":"shape","id":"1400d254-c5b0-49a9-bbba-c97223cc9af9","elementConfiguration":{"binding":"{{Form.Classification.Display}}","visibility":"","type":"text","disableUpdates":false}},{"type":"shape","id":"9dd02216-58b9-48cc-95b4-a4fb4fb97416","elementConfiguration":{"inheritDimensions":"{{InheritDimensions.InheritNone}}","width":"","height":"1 cm","image":"{{Form.SAPLogo.SubbrandBlue}}","visibility":"","type":"image","disableUpdates":false}},{"type":"shape","id":"17904262-8e98-4143-ba28-5ffff2b9dc57","elementConfiguration":{"binding":"{{Form.Classification.Display}}","visibility":"","type":"text","disableUpdates":false}},{"type":"shape","id":"24dda641-0340-42fc-b199-54e3bbe1e6c5","elementConfiguration":{"inheritDimensions":"{{InheritDimensions.InheritNone}}","width":"","height":"1 cm","image":"{{Form.SAPLogo.SubbrandBlue}}","visibility":"","type":"image","disableUpdates":false}},{"type":"shape","id":"99d85a1f-5caa-4f35-b7df-eb9703c96eda","elementConfiguration":{"binding":"{{Form.Classification.Display}}","visibility":"","type":"text","disableUpdates":false}},{"type":"shape","id":"bf92befa-b263-4404-9fe3-ef1335ee58ca","elementConfiguration":{"inheritDimensions":"{{InheritDimensions.InheritNone}}","width":"","height":"1 cm","image":"{{Form.SAPLogo.SubbrandWhite}}","visibility":"","type":"image","disableUpdates":false}},{"type":"shape","id":"ebe7628e-813a-484c-8017-e91ee33b1f2a","elementConfiguration":{"binding":"{{Form.Classification.Display}}","visibility":"","type":"text","disableUpdates":false}},{"type":"shape","id":"68c8689a-7a81-470c-8a82-d35a6ccb8b77","elementConfiguration":{"binding":"{{DataSources.PPTCopyRight[\"Slide 5 copyright\"].CopyrightMessage}}","visibility":"","type":"text","disableUpdates":false}},{"type":"shape","id":"787d00a1-4cac-4b81-b637-a99274574ec4","elementConfiguration":{"inheritDimensions":"{{InheritDimensions.InheritNone}}","width":"","height":"1 cm","image":"{{Form.SAPLogo.SubbrandBlack}}","visibility":"","type":"image","disableUpdates":false}},{"type":"shape","id":"ad4994d4-76c3-4624-9265-4ebe8c04ee95","elementConfiguration":{"binding":"{{Form.Classification.Display}}","visibility":"","type":"text","disableUpdates":false}},{"type":"shape","id":"f311321f-6dec-468e-bf1d-41970cf5b78d","elementConfiguration":{"inheritDimensions":"{{InheritDimensions.InheritNone}}","width":"","height":"1 cm","image":"{{Form.SAPLogo.SubbrandWhite}}","visibility":"","type":"image","disableUpdates":false}},{"type":"shape","id":"34991d23-440a-47c2-bb45-be4011253002","elementConfiguration":{"binding":"{{Form.Classification.Display}}","visibility":"","type":"text","disableUpdates":false}},{"type":"shape","id":"782e938b-415a-44f4-8cb8-5e36a066287a","elementConfiguration":{"inheritDimensions":"{{InheritDimensions.InheritNone}}","width":"","height":"1 cm","image":"{{Form.SAPLogo.SubbrandBlack}}","visibility":"","type":"image","disableUpdates":false}},{"type":"shape","id":"5343c1ce-9339-4eea-a569-6763265abadc","elementConfiguration":{"binding":"{{Form.Classification.Display}}","visibility":"","type":"text","disableUpdates":false}},{"type":"shape","id":"a0444597-b454-4b66-be2a-62ce43b21692","elementConfiguration":{"inheritDimensions":"{{InheritDimensions.InheritNone}}","width":"","height":"1 cm","image":"{{Form.SAPLogo.SubbrandWhite}}","visibility":"","type":"image","disableUpdates":false}},{"type":"shape","id":"a16dfd42-0de3-46c7-a276-e906e46a8fb7","elementConfiguration":{"binding":"{{Form.Classification.Display}}","visibility":"","type":"text","disableUpdates":false}},{"type":"shape","id":"468cc11e-ebc9-42f4-be65-89cdfb44a347","elementConfiguration":{"inheritDimensions":"{{InheritDimensions.InheritNone}}","width":"","height":"1 cm","image":"{{Form.SAPLogo.SubbrandWhite}}","visibility":"","type":"image","disableUpdates":false}},{"type":"shape","id":"b798b046-f929-4909-a836-5f798d360ff5","elementConfiguration":{"binding":"{{Form.Classification.Display}}","visibility":"","type":"text","disableUpdates":false}},{"type":"shape","id":"73d999c3-30d6-4815-9178-e4bc1b50a492","elementConfiguration":{"binding":"{{StringJoin(\", \", Form.SpeakerName,\"SAP\")}}","type":"text","disableUpdates":false}},{"type":"shape","id":"1ae0d7ba-d803-47d6-a92f-c6b9411fc9f0","elementConfiguration":{"binding":"{{FormatDateTime(Form.Date,\"MMMM dd, yyyy\",\"en-US\")}}","type":"text","disableUpdates":false}},{"type":"shape","id":"47c84c94-0c51-4409-929e-f15ca0f76421","elementConfiguration":{"binding":"{{StringJoin(\", \", Form.SpeakerName,\"SAP\")}}","type":"text","disableUpdates":false}},{"type":"shape","id":"ebaf9e08-bece-45c2-a543-72508166c2be","elementConfiguration":{"binding":"{{FormatDateTime(Form.Date,\"MMMM dd, yyyy\",\"en-US\")}}","type":"text","disableUpdates":false}},{"type":"shape","id":"7a28a387-32db-4849-9201-6a61174469d1","elementConfiguration":{"binding":"{{StringJoin(\", \", Form.SpeakerName,\"SAP\")}}","type":"text","disableUpdates":false}},{"type":"shape","id":"0f01bfee-ce03-41cc-abea-b070a2f7b356","elementConfiguration":{"binding":"{{FormatDateTime(Form.Date,\"MMMM dd, yyyy\",\"en-US\")}}","type":"text","disableUpdates":false}},{"type":"shape","id":"5f8b55cd-a22d-4fec-aea9-0183a672ce20","elementConfiguration":{"binding":"{{StringJoin(\", \", Form.SpeakerName,\"SAP\")}}","type":"text","disableUpdates":false}},{"type":"shape","id":"7c99c286-6331-44f9-acc1-8ed27bf5c877","elementConfiguration":{"binding":"{{FormatDateTime(Form.Date,\"MMMM dd, yyyy\",\"en-US\")}}","type":"text","disableUpdates":false}},{"type":"shape","id":"9730fde8-cdcf-421a-97ef-1d5c98c42d83","elementConfiguration":{"binding":"{{StringJoin(\", \", Form.SpeakerName,\"SAP\")}}","type":"text","disableUpdates":false}},{"type":"shape","id":"be291712-808f-4c05-a4b9-16c098d589f0","elementConfiguration":{"binding":"{{FormatDateTime(Form.Date,\"MMMM dd, yyyy\",\"en-US\")}}","type":"text","disableUpdates":false}},{"type":"shape","id":"cb00d6b1-ca10-46e6-abd8-5f3adf2e343e","elementConfiguration":{"binding":"{{StringJoin(\", \", Form.SpeakerName,\"SAP\")}}","type":"text","disableUpdates":false}},{"type":"shape","id":"6a382710-a43a-4adc-ae49-0e561e1b5d14","elementConfiguration":{"binding":"{{FormatDateTime(Form.Date,\"MMMM dd, yyyy\",\"en-US\")}}","type":"text","disableUpdates":false}},{"type":"shape","id":"08f98063-58c1-4020-b28b-315bf93619ea","elementConfiguration":{"binding":"{{Form.SpeakerName}}","type":"text","disableUpdates":false}},{"type":"shape","id":"29692919-c00f-40b6-84c5-5d5a75f76ab7","elementConfiguration":{"binding":"{{Form.Email}}","type":"text","disableUpdates":false}}],"transformationConfigurations":[],"templateName":"SAP Template NEW","templateDescription":"Spelling issue solved","enableDocumentContentUpdater":true,"version":"2.0"}]]></TemplafyTemplateConfiguration>
</file>

<file path=customXml/item41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binding":"{{Form.Classification.Display}}","visibility":"","type":"text","disableUpdates":false}},{"type":"shape","elementConfiguration":{"inheritDimensions":"{{InheritDimensions.InheritNone}}","width":"","height":"1 cm","image":"{{Form.SAPLogo.SubbrandBlack}}","visibility":"","type":"image","disableUpdates":false}}],"slideId":"638331234102547405","enableDocumentContentUpdater":false,"version":"2.0"}]]></TemplafySlideTemplateConfiguration>
</file>

<file path=customXml/item42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Blue}}","visibility":"","type":"image","disableUpdates":false}},{"type":"shape","elementConfiguration":{"binding":"{{Form.Classification.Display}}","visibility":"","type":"text","disableUpdates":false}}],"slideId":"638331234102843511","enableDocumentContentUpdater":false,"version":"2.0"}]]></TemplafySlideTemplateConfiguration>
</file>

<file path=customXml/item43.xml><?xml version="1.0" encoding="utf-8"?>
<TemplafySlideTemplateConfiguration><![CDATA[{"slideVersion":2,"isValidatorEnabled":false,"isLocked":false,"elementsMetadata":[],"slideId":"638373043998113631","enableDocumentContentUpdater":false,"version":"2.0"}]]></TemplafySlideTemplateConfiguration>
</file>

<file path=customXml/item44.xml><?xml version="1.0" encoding="utf-8"?>
<TemplafySlideTemplateConfiguration><![CDATA[{"slideVersion":4,"isValidatorEnabled":false,"isLocked":false,"elementsMetadata":[],"slideId":"638315636856348256","enableDocumentContentUpdater":false,"version":"2.0"}]]></TemplafySlideTemplateConfiguration>
</file>

<file path=customXml/item45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6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7.xml><?xml version="1.0" encoding="utf-8"?>
<TemplafySlideFormConfiguration><![CDATA[{"formFields":[],"formDataEntries":[]}]]></TemplafySlideFormConfiguration>
</file>

<file path=customXml/item48.xml><?xml version="1.0" encoding="utf-8"?>
<TemplafySlideFormConfiguration><![CDATA[{"formFields":[],"formDataEntries":[]}]]></TemplafySlideFormConfiguration>
</file>

<file path=customXml/item49.xml><?xml version="1.0" encoding="utf-8"?>
<TemplafySlideFormConfiguration><![CDATA[{"formFields":[],"formDataEntries":[]}]]></TemplafySlideFormConfiguration>
</file>

<file path=customXml/item5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50.xml><?xml version="1.0" encoding="utf-8"?>
<TemplafySlideTemplateConfiguration><![CDATA[{"slideVersion":2,"isValidatorEnabled":false,"isLocked":false,"elementsMetadata":[{"type":"shape","elementConfiguration":{"binding":"{{Form.SpeakerName}}","type":"text","disableUpdates":false}},{"type":"shape","elementConfiguration":{"binding":"{{Form.Email}}","type":"text","disableUpdates":false}},{"type":"shape","elementConfiguration":{"binding":"{{DataSources.PPTCopyRight[\"Slide 5 copyright\"].CopyrightMessage}}","visibility":"","type":"text","disableUpdates":false}}],"slideId":"638331234103056874","enableDocumentContentUpdater":false,"version":"2.0"}]]></TemplafySlideTemplateConfiguration>
</file>

<file path=customXml/item51.xml><?xml version="1.0" encoding="utf-8"?>
<TemplafySlideFormConfiguration><![CDATA[{"formFields":[],"formDataEntries":[]}]]></TemplafySlideFormConfiguration>
</file>

<file path=customXml/item6.xml><?xml version="1.0" encoding="utf-8"?>
<TemplafySlideFormConfiguration><![CDATA[{"formFields":[],"formDataEntries":[]}]]></TemplafySlideFormConfiguration>
</file>

<file path=customXml/item7.xml><?xml version="1.0" encoding="utf-8"?>
<TemplafySlideFormConfiguration><![CDATA[{"formFields":[],"formDataEntries":[]}]]></TemplafySlideFormConfiguration>
</file>

<file path=customXml/item8.xml><?xml version="1.0" encoding="utf-8"?>
<TemplafySlideFormConfiguration><![CDATA[{"formFields":[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9.xml><?xml version="1.0" encoding="utf-8"?>
<TemplafySlideFormConfiguration><![CDATA[{"formFields":[],"formDataEntries":[]}]]></TemplafySlideFormConfiguration>
</file>

<file path=customXml/itemProps1.xml><?xml version="1.0" encoding="utf-8"?>
<ds:datastoreItem xmlns:ds="http://schemas.openxmlformats.org/officeDocument/2006/customXml" ds:itemID="{184FDB0B-513E-4564-83E3-30C2A67FA462}">
  <ds:schemaRefs/>
</ds:datastoreItem>
</file>

<file path=customXml/itemProps10.xml><?xml version="1.0" encoding="utf-8"?>
<ds:datastoreItem xmlns:ds="http://schemas.openxmlformats.org/officeDocument/2006/customXml" ds:itemID="{623ADE88-F3B4-4857-B6D7-BE3D1452E97C}">
  <ds:schemaRefs/>
</ds:datastoreItem>
</file>

<file path=customXml/itemProps11.xml><?xml version="1.0" encoding="utf-8"?>
<ds:datastoreItem xmlns:ds="http://schemas.openxmlformats.org/officeDocument/2006/customXml" ds:itemID="{C1422F45-04DB-421D-8796-270006657806}">
  <ds:schemaRefs>
    <ds:schemaRef ds:uri="2e4b7787-f155-484c-a6ed-faacc4d6ea8a"/>
    <ds:schemaRef ds:uri="4e4a4d3c-2afd-4247-8751-c4aa3e783882"/>
    <ds:schemaRef ds:uri="76410bfa-c465-4282-9437-cb33276387d7"/>
    <ds:schemaRef ds:uri="b2cc75a2-af32-44d4-85b5-598d8dc2ad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12.xml><?xml version="1.0" encoding="utf-8"?>
<ds:datastoreItem xmlns:ds="http://schemas.openxmlformats.org/officeDocument/2006/customXml" ds:itemID="{5205743A-69BE-4083-94E2-7B4DB7E3C7E8}">
  <ds:schemaRefs/>
</ds:datastoreItem>
</file>

<file path=customXml/itemProps13.xml><?xml version="1.0" encoding="utf-8"?>
<ds:datastoreItem xmlns:ds="http://schemas.openxmlformats.org/officeDocument/2006/customXml" ds:itemID="{7EE19871-72D1-4A79-AC35-D7B297494921}">
  <ds:schemaRefs/>
</ds:datastoreItem>
</file>

<file path=customXml/itemProps14.xml><?xml version="1.0" encoding="utf-8"?>
<ds:datastoreItem xmlns:ds="http://schemas.openxmlformats.org/officeDocument/2006/customXml" ds:itemID="{034DD3E1-2858-4C70-BC3A-61FB10763B47}">
  <ds:schemaRefs/>
</ds:datastoreItem>
</file>

<file path=customXml/itemProps15.xml><?xml version="1.0" encoding="utf-8"?>
<ds:datastoreItem xmlns:ds="http://schemas.openxmlformats.org/officeDocument/2006/customXml" ds:itemID="{BC5403FE-05BE-4E98-A273-D056C995E512}">
  <ds:schemaRefs/>
</ds:datastoreItem>
</file>

<file path=customXml/itemProps16.xml><?xml version="1.0" encoding="utf-8"?>
<ds:datastoreItem xmlns:ds="http://schemas.openxmlformats.org/officeDocument/2006/customXml" ds:itemID="{8682EF99-B695-484F-8968-7BFAD92BDA4A}">
  <ds:schemaRefs/>
</ds:datastoreItem>
</file>

<file path=customXml/itemProps17.xml><?xml version="1.0" encoding="utf-8"?>
<ds:datastoreItem xmlns:ds="http://schemas.openxmlformats.org/officeDocument/2006/customXml" ds:itemID="{FB378D73-682D-4B5C-B045-A467836EDC7E}">
  <ds:schemaRefs/>
</ds:datastoreItem>
</file>

<file path=customXml/itemProps18.xml><?xml version="1.0" encoding="utf-8"?>
<ds:datastoreItem xmlns:ds="http://schemas.openxmlformats.org/officeDocument/2006/customXml" ds:itemID="{9C3868F0-118E-4F4D-99EC-60B093FD1E00}">
  <ds:schemaRefs/>
</ds:datastoreItem>
</file>

<file path=customXml/itemProps19.xml><?xml version="1.0" encoding="utf-8"?>
<ds:datastoreItem xmlns:ds="http://schemas.openxmlformats.org/officeDocument/2006/customXml" ds:itemID="{98EE72E3-5203-4D39-A131-E9DD8A16EDC4}">
  <ds:schemaRefs/>
</ds:datastoreItem>
</file>

<file path=customXml/itemProps2.xml><?xml version="1.0" encoding="utf-8"?>
<ds:datastoreItem xmlns:ds="http://schemas.openxmlformats.org/officeDocument/2006/customXml" ds:itemID="{475AB362-7E2C-4295-A530-7B284247BFC6}">
  <ds:schemaRefs/>
</ds:datastoreItem>
</file>

<file path=customXml/itemProps20.xml><?xml version="1.0" encoding="utf-8"?>
<ds:datastoreItem xmlns:ds="http://schemas.openxmlformats.org/officeDocument/2006/customXml" ds:itemID="{15EC2061-1F13-4DC6-B9C2-B24883664942}">
  <ds:schemaRefs/>
</ds:datastoreItem>
</file>

<file path=customXml/itemProps21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22.xml><?xml version="1.0" encoding="utf-8"?>
<ds:datastoreItem xmlns:ds="http://schemas.openxmlformats.org/officeDocument/2006/customXml" ds:itemID="{D505826A-FD3B-4FAC-9437-FB4AF9F44F1B}">
  <ds:schemaRefs/>
</ds:datastoreItem>
</file>

<file path=customXml/itemProps23.xml><?xml version="1.0" encoding="utf-8"?>
<ds:datastoreItem xmlns:ds="http://schemas.openxmlformats.org/officeDocument/2006/customXml" ds:itemID="{A8C86873-C3B0-400F-A41A-700C85C5A5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410bfa-c465-4282-9437-cb33276387d7"/>
    <ds:schemaRef ds:uri="2e4b7787-f155-484c-a6ed-faacc4d6e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4.xml><?xml version="1.0" encoding="utf-8"?>
<ds:datastoreItem xmlns:ds="http://schemas.openxmlformats.org/officeDocument/2006/customXml" ds:itemID="{0EB72D09-D760-46C8-9C95-8879EFB64293}">
  <ds:schemaRefs/>
</ds:datastoreItem>
</file>

<file path=customXml/itemProps25.xml><?xml version="1.0" encoding="utf-8"?>
<ds:datastoreItem xmlns:ds="http://schemas.openxmlformats.org/officeDocument/2006/customXml" ds:itemID="{793AE96A-37D6-4971-A9A5-8EA3F2B2BD93}">
  <ds:schemaRefs/>
</ds:datastoreItem>
</file>

<file path=customXml/itemProps26.xml><?xml version="1.0" encoding="utf-8"?>
<ds:datastoreItem xmlns:ds="http://schemas.openxmlformats.org/officeDocument/2006/customXml" ds:itemID="{C2AC838F-3192-4042-96C7-6D081523F5A1}">
  <ds:schemaRefs/>
</ds:datastoreItem>
</file>

<file path=customXml/itemProps27.xml><?xml version="1.0" encoding="utf-8"?>
<ds:datastoreItem xmlns:ds="http://schemas.openxmlformats.org/officeDocument/2006/customXml" ds:itemID="{AAC26940-3727-49BE-BF62-CC423E64F2BD}">
  <ds:schemaRefs/>
</ds:datastoreItem>
</file>

<file path=customXml/itemProps28.xml><?xml version="1.0" encoding="utf-8"?>
<ds:datastoreItem xmlns:ds="http://schemas.openxmlformats.org/officeDocument/2006/customXml" ds:itemID="{C1482805-839B-4917-A350-F14E209159EB}">
  <ds:schemaRefs/>
</ds:datastoreItem>
</file>

<file path=customXml/itemProps29.xml><?xml version="1.0" encoding="utf-8"?>
<ds:datastoreItem xmlns:ds="http://schemas.openxmlformats.org/officeDocument/2006/customXml" ds:itemID="{63FADC4E-365B-4554-8E59-C720A861D5CA}">
  <ds:schemaRefs/>
</ds:datastoreItem>
</file>

<file path=customXml/itemProps3.xml><?xml version="1.0" encoding="utf-8"?>
<ds:datastoreItem xmlns:ds="http://schemas.openxmlformats.org/officeDocument/2006/customXml" ds:itemID="{1EC17535-8D28-4922-81E0-ECD6F4BFCC98}">
  <ds:schemaRefs/>
</ds:datastoreItem>
</file>

<file path=customXml/itemProps30.xml><?xml version="1.0" encoding="utf-8"?>
<ds:datastoreItem xmlns:ds="http://schemas.openxmlformats.org/officeDocument/2006/customXml" ds:itemID="{E1E2A403-39C3-4FC8-B841-41CD46EF1E37}">
  <ds:schemaRefs/>
</ds:datastoreItem>
</file>

<file path=customXml/itemProps31.xml><?xml version="1.0" encoding="utf-8"?>
<ds:datastoreItem xmlns:ds="http://schemas.openxmlformats.org/officeDocument/2006/customXml" ds:itemID="{BE35CB75-D316-A442-AF6F-E30B686305AD}">
  <ds:schemaRefs/>
</ds:datastoreItem>
</file>

<file path=customXml/itemProps32.xml><?xml version="1.0" encoding="utf-8"?>
<ds:datastoreItem xmlns:ds="http://schemas.openxmlformats.org/officeDocument/2006/customXml" ds:itemID="{EA0EFD7B-A280-45FB-AEC3-B703B28210D9}">
  <ds:schemaRefs/>
</ds:datastoreItem>
</file>

<file path=customXml/itemProps33.xml><?xml version="1.0" encoding="utf-8"?>
<ds:datastoreItem xmlns:ds="http://schemas.openxmlformats.org/officeDocument/2006/customXml" ds:itemID="{2346D7F6-9001-43CB-BA55-744322C55379}">
  <ds:schemaRefs/>
</ds:datastoreItem>
</file>

<file path=customXml/itemProps34.xml><?xml version="1.0" encoding="utf-8"?>
<ds:datastoreItem xmlns:ds="http://schemas.openxmlformats.org/officeDocument/2006/customXml" ds:itemID="{D6037B97-3794-423A-803A-B94879121092}">
  <ds:schemaRefs/>
</ds:datastoreItem>
</file>

<file path=customXml/itemProps35.xml><?xml version="1.0" encoding="utf-8"?>
<ds:datastoreItem xmlns:ds="http://schemas.openxmlformats.org/officeDocument/2006/customXml" ds:itemID="{53C0C564-F4BC-4CB7-A46F-7534E4F7BCE1}">
  <ds:schemaRefs/>
</ds:datastoreItem>
</file>

<file path=customXml/itemProps36.xml><?xml version="1.0" encoding="utf-8"?>
<ds:datastoreItem xmlns:ds="http://schemas.openxmlformats.org/officeDocument/2006/customXml" ds:itemID="{F7A688B5-CEE6-4F55-B294-130EFC5DB101}">
  <ds:schemaRefs/>
</ds:datastoreItem>
</file>

<file path=customXml/itemProps37.xml><?xml version="1.0" encoding="utf-8"?>
<ds:datastoreItem xmlns:ds="http://schemas.openxmlformats.org/officeDocument/2006/customXml" ds:itemID="{23FA4614-B246-4ED4-A39C-2DEE012E4E41}">
  <ds:schemaRefs/>
</ds:datastoreItem>
</file>

<file path=customXml/itemProps38.xml><?xml version="1.0" encoding="utf-8"?>
<ds:datastoreItem xmlns:ds="http://schemas.openxmlformats.org/officeDocument/2006/customXml" ds:itemID="{92690E7D-4F9F-4E12-9E4E-BAEC04D5A7CC}">
  <ds:schemaRefs/>
</ds:datastoreItem>
</file>

<file path=customXml/itemProps39.xml><?xml version="1.0" encoding="utf-8"?>
<ds:datastoreItem xmlns:ds="http://schemas.openxmlformats.org/officeDocument/2006/customXml" ds:itemID="{538A7E94-9A75-944B-BB53-DAD192A33F0F}">
  <ds:schemaRefs/>
</ds:datastoreItem>
</file>

<file path=customXml/itemProps4.xml><?xml version="1.0" encoding="utf-8"?>
<ds:datastoreItem xmlns:ds="http://schemas.openxmlformats.org/officeDocument/2006/customXml" ds:itemID="{CC49FFC8-2FF3-4057-96F0-3BCD1A4F0351}">
  <ds:schemaRefs/>
</ds:datastoreItem>
</file>

<file path=customXml/itemProps40.xml><?xml version="1.0" encoding="utf-8"?>
<ds:datastoreItem xmlns:ds="http://schemas.openxmlformats.org/officeDocument/2006/customXml" ds:itemID="{626BBCBB-1894-4E66-BA48-9E91CE3ACBA0}">
  <ds:schemaRefs/>
</ds:datastoreItem>
</file>

<file path=customXml/itemProps41.xml><?xml version="1.0" encoding="utf-8"?>
<ds:datastoreItem xmlns:ds="http://schemas.openxmlformats.org/officeDocument/2006/customXml" ds:itemID="{3B62FFE9-ED73-4F57-B7FD-1898883AC30C}">
  <ds:schemaRefs/>
</ds:datastoreItem>
</file>

<file path=customXml/itemProps42.xml><?xml version="1.0" encoding="utf-8"?>
<ds:datastoreItem xmlns:ds="http://schemas.openxmlformats.org/officeDocument/2006/customXml" ds:itemID="{CD69D8E4-3079-0947-A87B-18CDAB899542}">
  <ds:schemaRefs/>
</ds:datastoreItem>
</file>

<file path=customXml/itemProps43.xml><?xml version="1.0" encoding="utf-8"?>
<ds:datastoreItem xmlns:ds="http://schemas.openxmlformats.org/officeDocument/2006/customXml" ds:itemID="{47E12206-FAC1-4A56-A73A-215CACDF02F8}">
  <ds:schemaRefs/>
</ds:datastoreItem>
</file>

<file path=customXml/itemProps44.xml><?xml version="1.0" encoding="utf-8"?>
<ds:datastoreItem xmlns:ds="http://schemas.openxmlformats.org/officeDocument/2006/customXml" ds:itemID="{6638E641-279B-4AC7-A8AC-1DE9953C4894}">
  <ds:schemaRefs/>
</ds:datastoreItem>
</file>

<file path=customXml/itemProps45.xml><?xml version="1.0" encoding="utf-8"?>
<ds:datastoreItem xmlns:ds="http://schemas.openxmlformats.org/officeDocument/2006/customXml" ds:itemID="{C678E196-AE5D-4AB0-B3F0-0D6FA84851B1}">
  <ds:schemaRefs/>
</ds:datastoreItem>
</file>

<file path=customXml/itemProps46.xml><?xml version="1.0" encoding="utf-8"?>
<ds:datastoreItem xmlns:ds="http://schemas.openxmlformats.org/officeDocument/2006/customXml" ds:itemID="{118DC9FA-6E7A-134A-A4CB-DB7E25529BCD}">
  <ds:schemaRefs/>
</ds:datastoreItem>
</file>

<file path=customXml/itemProps47.xml><?xml version="1.0" encoding="utf-8"?>
<ds:datastoreItem xmlns:ds="http://schemas.openxmlformats.org/officeDocument/2006/customXml" ds:itemID="{12438972-7D18-4481-AF51-532E67A63E1E}">
  <ds:schemaRefs/>
</ds:datastoreItem>
</file>

<file path=customXml/itemProps48.xml><?xml version="1.0" encoding="utf-8"?>
<ds:datastoreItem xmlns:ds="http://schemas.openxmlformats.org/officeDocument/2006/customXml" ds:itemID="{D06AD3D1-7FF9-4536-AD60-A17870F90738}">
  <ds:schemaRefs/>
</ds:datastoreItem>
</file>

<file path=customXml/itemProps49.xml><?xml version="1.0" encoding="utf-8"?>
<ds:datastoreItem xmlns:ds="http://schemas.openxmlformats.org/officeDocument/2006/customXml" ds:itemID="{7A474179-D5E4-437A-B70C-9919B93CA02F}">
  <ds:schemaRefs/>
</ds:datastoreItem>
</file>

<file path=customXml/itemProps5.xml><?xml version="1.0" encoding="utf-8"?>
<ds:datastoreItem xmlns:ds="http://schemas.openxmlformats.org/officeDocument/2006/customXml" ds:itemID="{20AD2FA6-6913-43F7-86DE-8AF1545F9903}">
  <ds:schemaRefs/>
</ds:datastoreItem>
</file>

<file path=customXml/itemProps50.xml><?xml version="1.0" encoding="utf-8"?>
<ds:datastoreItem xmlns:ds="http://schemas.openxmlformats.org/officeDocument/2006/customXml" ds:itemID="{DAADC99B-5A83-456A-8BCD-707A23A28C1F}">
  <ds:schemaRefs/>
</ds:datastoreItem>
</file>

<file path=customXml/itemProps51.xml><?xml version="1.0" encoding="utf-8"?>
<ds:datastoreItem xmlns:ds="http://schemas.openxmlformats.org/officeDocument/2006/customXml" ds:itemID="{80CA586D-470E-4965-80EA-F4B9D379E73D}">
  <ds:schemaRefs/>
</ds:datastoreItem>
</file>

<file path=customXml/itemProps6.xml><?xml version="1.0" encoding="utf-8"?>
<ds:datastoreItem xmlns:ds="http://schemas.openxmlformats.org/officeDocument/2006/customXml" ds:itemID="{48165AA7-FCD4-45E8-91C2-2E8798F7DA7A}">
  <ds:schemaRefs/>
</ds:datastoreItem>
</file>

<file path=customXml/itemProps7.xml><?xml version="1.0" encoding="utf-8"?>
<ds:datastoreItem xmlns:ds="http://schemas.openxmlformats.org/officeDocument/2006/customXml" ds:itemID="{935C6D9D-19E8-4631-A552-DB446407D2A4}">
  <ds:schemaRefs/>
</ds:datastoreItem>
</file>

<file path=customXml/itemProps8.xml><?xml version="1.0" encoding="utf-8"?>
<ds:datastoreItem xmlns:ds="http://schemas.openxmlformats.org/officeDocument/2006/customXml" ds:itemID="{DF651907-6C10-4999-BBD5-6BFD17F65FC4}">
  <ds:schemaRefs/>
</ds:datastoreItem>
</file>

<file path=customXml/itemProps9.xml><?xml version="1.0" encoding="utf-8"?>
<ds:datastoreItem xmlns:ds="http://schemas.openxmlformats.org/officeDocument/2006/customXml" ds:itemID="{94BD63B6-D21E-46C4-815E-3B295ED02A9C}">
  <ds:schemaRefs/>
</ds:datastoreItem>
</file>

<file path=docMetadata/LabelInfo.xml><?xml version="1.0" encoding="utf-8"?>
<clbl:labelList xmlns:clbl="http://schemas.microsoft.com/office/2020/mipLabelMetadata">
  <clbl:label id="{13dc8f2d-4ea5-4903-ba8c-0b5d92999a2e}" enabled="1" method="Privileged" siteId="{42f7676c-f455-423c-82f6-dc2d99791af7}" removed="0"/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IDM Branding Updates 2024 01 31 for IDM All as templates</Template>
  <TotalTime>0</TotalTime>
  <Words>1810</Words>
  <Application>Microsoft Macintosh PowerPoint</Application>
  <PresentationFormat>Benutzerdefiniert</PresentationFormat>
  <Paragraphs>437</Paragraphs>
  <Slides>9</Slides>
  <Notes>9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17</vt:i4>
      </vt:variant>
      <vt:variant>
        <vt:lpstr>Design</vt:lpstr>
      </vt:variant>
      <vt:variant>
        <vt:i4>4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31" baseType="lpstr">
      <vt:lpstr>Roboto</vt:lpstr>
      <vt:lpstr>Arial Unicode MS</vt:lpstr>
      <vt:lpstr>Consolas</vt:lpstr>
      <vt:lpstr>Wingdings,Sans-Serif</vt:lpstr>
      <vt:lpstr>72</vt:lpstr>
      <vt:lpstr>Segoe UI</vt:lpstr>
      <vt:lpstr>Calibri</vt:lpstr>
      <vt:lpstr>72 Bold</vt:lpstr>
      <vt:lpstr>Wingdings</vt:lpstr>
      <vt:lpstr>72 Brand Medium</vt:lpstr>
      <vt:lpstr>Courier New</vt:lpstr>
      <vt:lpstr>Wingdings</vt:lpstr>
      <vt:lpstr>Symbol</vt:lpstr>
      <vt:lpstr>72 Brand</vt:lpstr>
      <vt:lpstr>Arial</vt:lpstr>
      <vt:lpstr>Graphik Light</vt:lpstr>
      <vt:lpstr>Arial,Sans-Serif</vt:lpstr>
      <vt:lpstr>SAP Template 2024</vt:lpstr>
      <vt:lpstr>White Template</vt:lpstr>
      <vt:lpstr>1_White Template</vt:lpstr>
      <vt:lpstr>1_SAP Template 2024</vt:lpstr>
      <vt:lpstr>think-cell Slide</vt:lpstr>
      <vt:lpstr>1. CDP Business Use Cases | Overview of scheduled Use Case Adoption per LoB</vt:lpstr>
      <vt:lpstr>1. CDP Business Use Cases | Marketing – Status &amp; Use Case Heatmap</vt:lpstr>
      <vt:lpstr>1. CDP Business Use Cases | Marketing – Status &amp; Use Case Heatmap</vt:lpstr>
      <vt:lpstr>1. CDP Business Use Cases | Sales &amp; Post Sales – Status &amp; Use Case Heatmap</vt:lpstr>
      <vt:lpstr>1. CDP Business Use Cases | Sales &amp; Post Sales – Status &amp; Use Case Heatmap</vt:lpstr>
      <vt:lpstr>1. CDP Business Use Cases | Compliance – Status &amp; Use Case Heatmap</vt:lpstr>
      <vt:lpstr>2. CDP Foundational Use Cases | Status Update (1/2)</vt:lpstr>
      <vt:lpstr>2. CDP Foundational Use Cases | Status Update (2/2)</vt:lpstr>
      <vt:lpstr>{{UseCaseOnePagerTitel1}}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Dröge, Anne</dc:creator>
  <cp:keywords>2024/16:9/white</cp:keywords>
  <dc:description/>
  <cp:lastModifiedBy>Schnepf, Patrick</cp:lastModifiedBy>
  <cp:revision>16</cp:revision>
  <dcterms:created xsi:type="dcterms:W3CDTF">2024-09-16T15:04:13Z</dcterms:created>
  <dcterms:modified xsi:type="dcterms:W3CDTF">2026-01-09T22:16:24Z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0x010100ECD2AF1DA3F8FF4FA6C2645C43C2AC01</vt:lpwstr>
  </property>
  <property fmtid="{D5CDD505-2E9C-101B-9397-08002B2CF9AE}" pid="4" name="TemplafyTimeStamp">
    <vt:lpwstr>2023-11-20T09:38:05</vt:lpwstr>
  </property>
  <property fmtid="{D5CDD505-2E9C-101B-9397-08002B2CF9AE}" pid="5" name="TemplafyTenantId">
    <vt:lpwstr>sap</vt:lpwstr>
  </property>
  <property fmtid="{D5CDD505-2E9C-101B-9397-08002B2CF9AE}" pid="6" name="TemplafyTemplateId">
    <vt:lpwstr>743088030174412800</vt:lpwstr>
  </property>
  <property fmtid="{D5CDD505-2E9C-101B-9397-08002B2CF9AE}" pid="7" name="TemplafyUserProfileId">
    <vt:lpwstr>637653955260011855</vt:lpwstr>
  </property>
  <property fmtid="{D5CDD505-2E9C-101B-9397-08002B2CF9AE}" pid="8" name="TemplafyLanguageCode">
    <vt:lpwstr>en-US</vt:lpwstr>
  </property>
  <property fmtid="{D5CDD505-2E9C-101B-9397-08002B2CF9AE}" pid="9" name="TemplafyFromBlank">
    <vt:bool>false</vt:bool>
  </property>
  <property fmtid="{D5CDD505-2E9C-101B-9397-08002B2CF9AE}" pid="10" name="MediaServiceImageTags">
    <vt:lpwstr/>
  </property>
  <property fmtid="{D5CDD505-2E9C-101B-9397-08002B2CF9AE}" pid="11" name="xd_ProgID">
    <vt:lpwstr/>
  </property>
  <property fmtid="{D5CDD505-2E9C-101B-9397-08002B2CF9AE}" pid="12" name="ComplianceAssetId">
    <vt:lpwstr/>
  </property>
  <property fmtid="{D5CDD505-2E9C-101B-9397-08002B2CF9AE}" pid="13" name="TemplateUrl">
    <vt:lpwstr/>
  </property>
  <property fmtid="{D5CDD505-2E9C-101B-9397-08002B2CF9AE}" pid="14" name="_ExtendedDescription">
    <vt:lpwstr/>
  </property>
  <property fmtid="{D5CDD505-2E9C-101B-9397-08002B2CF9AE}" pid="15" name="TriggerFlowInfo">
    <vt:lpwstr/>
  </property>
  <property fmtid="{D5CDD505-2E9C-101B-9397-08002B2CF9AE}" pid="16" name="xd_Signature">
    <vt:lpwstr/>
  </property>
  <property fmtid="{D5CDD505-2E9C-101B-9397-08002B2CF9AE}" pid="17" name="ClassificationContentMarkingFooterLocations">
    <vt:lpwstr>SAP Template 2024:142\White Template:8\1_White Template:8\1_SAP Template 2024:142</vt:lpwstr>
  </property>
  <property fmtid="{D5CDD505-2E9C-101B-9397-08002B2CF9AE}" pid="18" name="ClassificationContentMarkingFooterText">
    <vt:lpwstr>INTERNAL | SAP AND EXTERNAL PARTIES UNDER NDA USE ONLY</vt:lpwstr>
  </property>
</Properties>
</file>

<file path=docProps/thumbnail.jpeg>
</file>